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Lst>
  <p:notesMasterIdLst>
    <p:notesMasterId r:id="rId14"/>
  </p:notesMasterIdLst>
  <p:handoutMasterIdLst>
    <p:handoutMasterId r:id="rId15"/>
  </p:handoutMasterIdLst>
  <p:sldIdLst>
    <p:sldId id="268" r:id="rId5"/>
    <p:sldId id="269" r:id="rId6"/>
    <p:sldId id="270" r:id="rId7"/>
    <p:sldId id="273" r:id="rId8"/>
    <p:sldId id="275" r:id="rId9"/>
    <p:sldId id="277" r:id="rId10"/>
    <p:sldId id="278" r:id="rId11"/>
    <p:sldId id="276" r:id="rId12"/>
    <p:sldId id="279" r:id="rId13"/>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4580"/>
  </p:normalViewPr>
  <p:slideViewPr>
    <p:cSldViewPr snapToGrid="0" snapToObjects="1">
      <p:cViewPr varScale="1">
        <p:scale>
          <a:sx n="74" d="100"/>
          <a:sy n="74" d="100"/>
        </p:scale>
        <p:origin x="498" y="72"/>
      </p:cViewPr>
      <p:guideLst/>
    </p:cSldViewPr>
  </p:slideViewPr>
  <p:notesTextViewPr>
    <p:cViewPr>
      <p:scale>
        <a:sx n="1" d="1"/>
        <a:sy n="1" d="1"/>
      </p:scale>
      <p:origin x="0" y="0"/>
    </p:cViewPr>
  </p:notesTextViewPr>
  <p:notesViewPr>
    <p:cSldViewPr snapToGrid="0" snapToObjects="1">
      <p:cViewPr varScale="1">
        <p:scale>
          <a:sx n="89" d="100"/>
          <a:sy n="89" d="100"/>
        </p:scale>
        <p:origin x="300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2B187C3F-FC5E-420F-B0A1-321CC3FF7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a:extLst>
              <a:ext uri="{FF2B5EF4-FFF2-40B4-BE49-F238E27FC236}">
                <a16:creationId xmlns:a16="http://schemas.microsoft.com/office/drawing/2014/main" xmlns="" id="{A8BAF0AB-A039-438D-BFF2-06547DCB18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3D54FD-FC0A-4936-B0F3-6FEDB55E55B7}" type="datetimeFigureOut">
              <a:rPr lang="tr-TR" smtClean="0"/>
              <a:t>12.12.2020</a:t>
            </a:fld>
            <a:endParaRPr lang="tr-TR" dirty="0"/>
          </a:p>
        </p:txBody>
      </p:sp>
      <p:sp>
        <p:nvSpPr>
          <p:cNvPr id="4" name="Alt Bilgi Yer Tutucusu 3">
            <a:extLst>
              <a:ext uri="{FF2B5EF4-FFF2-40B4-BE49-F238E27FC236}">
                <a16:creationId xmlns:a16="http://schemas.microsoft.com/office/drawing/2014/main" xmlns="" id="{632E59E0-EA23-49B4-AAB2-9FB60314CD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a:extLst>
              <a:ext uri="{FF2B5EF4-FFF2-40B4-BE49-F238E27FC236}">
                <a16:creationId xmlns:a16="http://schemas.microsoft.com/office/drawing/2014/main" xmlns="" id="{450D17C9-8491-4BA8-8789-5A5A220223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182EA6-BCC1-4AEC-8B45-6E6E4238A905}" type="slidenum">
              <a:rPr lang="tr-TR" smtClean="0"/>
              <a:t>‹#›</a:t>
            </a:fld>
            <a:endParaRPr lang="tr-TR" dirty="0"/>
          </a:p>
        </p:txBody>
      </p:sp>
    </p:spTree>
    <p:extLst>
      <p:ext uri="{BB962C8B-B14F-4D97-AF65-F5344CB8AC3E}">
        <p14:creationId xmlns:p14="http://schemas.microsoft.com/office/powerpoint/2010/main" val="1774343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0BB10-C300-449F-8840-08F0D11E7F24}" type="datetimeFigureOut">
              <a:rPr lang="tr-TR" smtClean="0"/>
              <a:t>12.12.2020</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EAD53A-94E0-4771-A294-70F2D5043CB3}" type="slidenum">
              <a:rPr lang="tr-TR" smtClean="0"/>
              <a:t>‹#›</a:t>
            </a:fld>
            <a:endParaRPr lang="tr-TR" dirty="0"/>
          </a:p>
        </p:txBody>
      </p:sp>
    </p:spTree>
    <p:extLst>
      <p:ext uri="{BB962C8B-B14F-4D97-AF65-F5344CB8AC3E}">
        <p14:creationId xmlns:p14="http://schemas.microsoft.com/office/powerpoint/2010/main" val="155776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53EAD53A-94E0-4771-A294-70F2D5043CB3}" type="slidenum">
              <a:rPr lang="tr-TR" smtClean="0"/>
              <a:t>1</a:t>
            </a:fld>
            <a:endParaRPr lang="tr-TR" dirty="0"/>
          </a:p>
        </p:txBody>
      </p:sp>
    </p:spTree>
    <p:extLst>
      <p:ext uri="{BB962C8B-B14F-4D97-AF65-F5344CB8AC3E}">
        <p14:creationId xmlns:p14="http://schemas.microsoft.com/office/powerpoint/2010/main" val="184567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2589213" y="2514600"/>
            <a:ext cx="8915399" cy="2262781"/>
          </a:xfrm>
        </p:spPr>
        <p:txBody>
          <a:bodyPr rtlCol="0" anchor="b">
            <a:normAutofit/>
          </a:bodyPr>
          <a:lstStyle>
            <a:lvl1pPr>
              <a:defRPr sz="5400"/>
            </a:lvl1pPr>
          </a:lstStyle>
          <a:p>
            <a:pPr rtl="0"/>
            <a:r>
              <a:rPr lang="tr-TR" smtClean="0"/>
              <a:t>Asıl başlık stili için tıklatın</a:t>
            </a:r>
            <a:endParaRPr lang="tr-TR" dirty="0"/>
          </a:p>
        </p:txBody>
      </p:sp>
      <p:sp>
        <p:nvSpPr>
          <p:cNvPr id="3" name="Alt Başlık 2"/>
          <p:cNvSpPr>
            <a:spLocks noGrp="1"/>
          </p:cNvSpPr>
          <p:nvPr>
            <p:ph type="subTitle" idx="1" hasCustomPrompt="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a:t>Asıl alt başlık stilini düzenlemek için tıklatın</a:t>
            </a:r>
            <a:endParaRPr lang="tr-TR" dirty="0"/>
          </a:p>
        </p:txBody>
      </p:sp>
      <p:sp>
        <p:nvSpPr>
          <p:cNvPr id="4" name="Tarih Yer Tutucusu 3"/>
          <p:cNvSpPr>
            <a:spLocks noGrp="1"/>
          </p:cNvSpPr>
          <p:nvPr>
            <p:ph type="dt" sz="half" idx="10"/>
          </p:nvPr>
        </p:nvSpPr>
        <p:spPr/>
        <p:txBody>
          <a:bodyPr rtlCol="0"/>
          <a:lstStyle/>
          <a:p>
            <a:pPr rtl="0"/>
            <a:fld id="{C446CB66-D238-4970-A400-5F052E5BCDA4}" type="datetime1">
              <a:rPr lang="tr-TR" smtClean="0"/>
              <a:t>12.12.2020</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7" name="Serbest 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tr-TR" dirty="0"/>
          </a:p>
        </p:txBody>
      </p:sp>
      <p:sp>
        <p:nvSpPr>
          <p:cNvPr id="6" name="Slayt Numarası Yer Tutucusu 5"/>
          <p:cNvSpPr>
            <a:spLocks noGrp="1"/>
          </p:cNvSpPr>
          <p:nvPr>
            <p:ph type="sldNum" sz="quarter" idx="12"/>
          </p:nvPr>
        </p:nvSpPr>
        <p:spPr>
          <a:xfrm>
            <a:off x="531812" y="4529540"/>
            <a:ext cx="779767" cy="365125"/>
          </a:xfrm>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Başlık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tr-TR" smtClean="0"/>
              <a:t>Asıl başlık stili için tıklatın</a:t>
            </a:r>
            <a:endParaRPr lang="tr-TR" dirty="0"/>
          </a:p>
        </p:txBody>
      </p:sp>
      <p:sp>
        <p:nvSpPr>
          <p:cNvPr id="3" name="Metin Yer Tutucusu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smtClean="0"/>
              <a:t>Asıl metin stillerini düzenlemek için tıklatın</a:t>
            </a:r>
          </a:p>
        </p:txBody>
      </p:sp>
      <p:sp>
        <p:nvSpPr>
          <p:cNvPr id="4" name="Tarih Yer Tutucusu 3"/>
          <p:cNvSpPr>
            <a:spLocks noGrp="1"/>
          </p:cNvSpPr>
          <p:nvPr>
            <p:ph type="dt" sz="half" idx="10"/>
          </p:nvPr>
        </p:nvSpPr>
        <p:spPr/>
        <p:txBody>
          <a:bodyPr rtlCol="0"/>
          <a:lstStyle/>
          <a:p>
            <a:pPr rtl="0"/>
            <a:fld id="{C5A63010-84CA-4855-B14A-5C73711C7306}" type="datetime1">
              <a:rPr lang="tr-TR" smtClean="0"/>
              <a:t>12.12.2020</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9" name="Serbest 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6" name="Slayt Numarası Yer Tutucusu 5"/>
          <p:cNvSpPr>
            <a:spLocks noGrp="1"/>
          </p:cNvSpPr>
          <p:nvPr>
            <p:ph type="sldNum" sz="quarter" idx="12"/>
          </p:nvPr>
        </p:nvSpPr>
        <p:spPr>
          <a:xfrm>
            <a:off x="531812" y="3244139"/>
            <a:ext cx="779767" cy="365125"/>
          </a:xfrm>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Başlık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tr-TR" smtClean="0"/>
              <a:t>Asıl başlık stili için tıklatın</a:t>
            </a:r>
            <a:endParaRPr lang="tr-TR" dirty="0"/>
          </a:p>
        </p:txBody>
      </p:sp>
      <p:sp>
        <p:nvSpPr>
          <p:cNvPr id="13" name="Metin Yer Tutucusu 9"/>
          <p:cNvSpPr>
            <a:spLocks noGrp="1"/>
          </p:cNvSpPr>
          <p:nvPr>
            <p:ph type="body" sz="quarter" idx="13"/>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tr-TR" smtClean="0"/>
              <a:t>Asıl metin stillerini düzenlemek için tıklatın</a:t>
            </a:r>
          </a:p>
        </p:txBody>
      </p:sp>
      <p:sp>
        <p:nvSpPr>
          <p:cNvPr id="3" name="Metin Yer Tutucusu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smtClean="0"/>
              <a:t>Asıl metin stillerini düzenlemek için tıklatın</a:t>
            </a:r>
          </a:p>
        </p:txBody>
      </p:sp>
      <p:sp>
        <p:nvSpPr>
          <p:cNvPr id="4" name="Tarih Yer Tutucusu 3"/>
          <p:cNvSpPr>
            <a:spLocks noGrp="1"/>
          </p:cNvSpPr>
          <p:nvPr>
            <p:ph type="dt" sz="half" idx="10"/>
          </p:nvPr>
        </p:nvSpPr>
        <p:spPr/>
        <p:txBody>
          <a:bodyPr rtlCol="0"/>
          <a:lstStyle/>
          <a:p>
            <a:pPr rtl="0"/>
            <a:fld id="{9BB227FF-37BE-47E8-AB65-0A73405EA625}" type="datetime1">
              <a:rPr lang="tr-TR" smtClean="0"/>
              <a:t>12.12.2020</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11" name="Serbest 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6" name="Slayt Numarası Yer Tutucusu 5"/>
          <p:cNvSpPr>
            <a:spLocks noGrp="1"/>
          </p:cNvSpPr>
          <p:nvPr>
            <p:ph type="sldNum" sz="quarter" idx="12"/>
          </p:nvPr>
        </p:nvSpPr>
        <p:spPr>
          <a:xfrm>
            <a:off x="531812" y="3244139"/>
            <a:ext cx="779767" cy="365125"/>
          </a:xfrm>
        </p:spPr>
        <p:txBody>
          <a:bodyPr rtlCol="0"/>
          <a:lstStyle/>
          <a:p>
            <a:pPr rtl="0"/>
            <a:fld id="{D57F1E4F-1CFF-5643-939E-217C01CDF565}" type="slidenum">
              <a:rPr lang="tr-TR" smtClean="0"/>
              <a:pPr/>
              <a:t>‹#›</a:t>
            </a:fld>
            <a:endParaRPr lang="tr-TR" dirty="0"/>
          </a:p>
        </p:txBody>
      </p:sp>
      <p:sp>
        <p:nvSpPr>
          <p:cNvPr id="14" name="Metin Kutusu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tr-TR" sz="8000">
                <a:ln w="3175" cmpd="sng">
                  <a:noFill/>
                </a:ln>
                <a:solidFill>
                  <a:schemeClr val="accent1"/>
                </a:solidFill>
                <a:effectLst/>
                <a:latin typeface="Arial"/>
              </a:rPr>
              <a:t>“</a:t>
            </a:r>
            <a:endParaRPr lang="tr-TR" sz="8000" dirty="0">
              <a:ln w="3175" cmpd="sng">
                <a:noFill/>
              </a:ln>
              <a:solidFill>
                <a:schemeClr val="accent1"/>
              </a:solidFill>
              <a:effectLst/>
              <a:latin typeface="Arial"/>
            </a:endParaRPr>
          </a:p>
        </p:txBody>
      </p:sp>
      <p:sp>
        <p:nvSpPr>
          <p:cNvPr id="15" name="Metin Kutusu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tr-TR" sz="8000">
                <a:ln w="3175" cmpd="sng">
                  <a:noFill/>
                </a:ln>
                <a:solidFill>
                  <a:schemeClr val="accent1"/>
                </a:solidFill>
                <a:effectLst/>
                <a:latin typeface="Arial"/>
              </a:rPr>
              <a:t>”</a:t>
            </a:r>
            <a:endParaRPr lang="tr-TR" sz="8000" dirty="0">
              <a:ln w="3175" cmpd="sng">
                <a:noFill/>
              </a:ln>
              <a:solidFill>
                <a:schemeClr val="accent1"/>
              </a:solidFill>
              <a:effectLst/>
              <a:latin typeface="Arial"/>
            </a:endParaRP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d Kartı">
    <p:spTree>
      <p:nvGrpSpPr>
        <p:cNvPr id="1" name=""/>
        <p:cNvGrpSpPr/>
        <p:nvPr/>
      </p:nvGrpSpPr>
      <p:grpSpPr>
        <a:xfrm>
          <a:off x="0" y="0"/>
          <a:ext cx="0" cy="0"/>
          <a:chOff x="0" y="0"/>
          <a:chExt cx="0" cy="0"/>
        </a:xfrm>
      </p:grpSpPr>
      <p:sp>
        <p:nvSpPr>
          <p:cNvPr id="2" name="Başlık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tr-TR" smtClean="0"/>
              <a:t>Asıl başlık stili için tıklatın</a:t>
            </a:r>
            <a:endParaRPr lang="tr-TR" dirty="0"/>
          </a:p>
        </p:txBody>
      </p:sp>
      <p:sp>
        <p:nvSpPr>
          <p:cNvPr id="4" name="Metin Yer Tutucusu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EC56E3ED-9F12-4BAE-B4C5-233CA9E85D5D}" type="datetime1">
              <a:rPr lang="tr-TR" smtClean="0"/>
              <a:t>12.12.2020</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9" name="Serbest 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7" name="Slayt Numarası Yer Tutucusu 6"/>
          <p:cNvSpPr>
            <a:spLocks noGrp="1"/>
          </p:cNvSpPr>
          <p:nvPr>
            <p:ph type="sldNum" sz="quarter" idx="12"/>
          </p:nvPr>
        </p:nvSpPr>
        <p:spPr>
          <a:xfrm>
            <a:off x="531812" y="4983087"/>
            <a:ext cx="779767" cy="365125"/>
          </a:xfrm>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Ad Kartı">
    <p:spTree>
      <p:nvGrpSpPr>
        <p:cNvPr id="1" name=""/>
        <p:cNvGrpSpPr/>
        <p:nvPr/>
      </p:nvGrpSpPr>
      <p:grpSpPr>
        <a:xfrm>
          <a:off x="0" y="0"/>
          <a:ext cx="0" cy="0"/>
          <a:chOff x="0" y="0"/>
          <a:chExt cx="0" cy="0"/>
        </a:xfrm>
      </p:grpSpPr>
      <p:sp>
        <p:nvSpPr>
          <p:cNvPr id="12" name="Başlık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tr-TR" smtClean="0"/>
              <a:t>Asıl başlık stili için tıklatın</a:t>
            </a:r>
            <a:endParaRPr lang="tr-TR" dirty="0"/>
          </a:p>
        </p:txBody>
      </p:sp>
      <p:sp>
        <p:nvSpPr>
          <p:cNvPr id="21" name="Metin Yer Tutucusu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tr-TR" smtClean="0"/>
              <a:t>Asıl metin stillerini düzenlemek için tıklatın</a:t>
            </a:r>
          </a:p>
        </p:txBody>
      </p:sp>
      <p:sp>
        <p:nvSpPr>
          <p:cNvPr id="4" name="Metin Yer Tutucusu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D0B2FAEF-FA2E-4F7B-99D1-BE207DBBEF4B}" type="datetime1">
              <a:rPr lang="tr-TR" smtClean="0"/>
              <a:t>12.12.2020</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11" name="Serbest 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7" name="Slayt Numarası Yer Tutucusu 6"/>
          <p:cNvSpPr>
            <a:spLocks noGrp="1"/>
          </p:cNvSpPr>
          <p:nvPr>
            <p:ph type="sldNum" sz="quarter" idx="12"/>
          </p:nvPr>
        </p:nvSpPr>
        <p:spPr>
          <a:xfrm>
            <a:off x="531812" y="4983087"/>
            <a:ext cx="779767" cy="365125"/>
          </a:xfrm>
        </p:spPr>
        <p:txBody>
          <a:bodyPr rtlCol="0"/>
          <a:lstStyle/>
          <a:p>
            <a:pPr rtl="0"/>
            <a:fld id="{D57F1E4F-1CFF-5643-939E-217C01CDF565}" type="slidenum">
              <a:rPr lang="tr-TR" smtClean="0"/>
              <a:pPr/>
              <a:t>‹#›</a:t>
            </a:fld>
            <a:endParaRPr lang="tr-TR" dirty="0"/>
          </a:p>
        </p:txBody>
      </p:sp>
      <p:sp>
        <p:nvSpPr>
          <p:cNvPr id="17" name="Metin Kutusu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tr-TR" sz="8000">
                <a:ln w="3175" cmpd="sng">
                  <a:noFill/>
                </a:ln>
                <a:solidFill>
                  <a:schemeClr val="accent1"/>
                </a:solidFill>
                <a:effectLst/>
                <a:latin typeface="Arial"/>
              </a:rPr>
              <a:t>“</a:t>
            </a:r>
            <a:endParaRPr lang="tr-TR" sz="8000" dirty="0">
              <a:ln w="3175" cmpd="sng">
                <a:noFill/>
              </a:ln>
              <a:solidFill>
                <a:schemeClr val="accent1"/>
              </a:solidFill>
              <a:effectLst/>
              <a:latin typeface="Arial"/>
            </a:endParaRPr>
          </a:p>
        </p:txBody>
      </p:sp>
      <p:sp>
        <p:nvSpPr>
          <p:cNvPr id="18" name="Metin Kutusu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tr-TR" sz="8000">
                <a:ln w="3175" cmpd="sng">
                  <a:noFill/>
                </a:ln>
                <a:solidFill>
                  <a:schemeClr val="accent1"/>
                </a:solidFill>
                <a:effectLst/>
                <a:latin typeface="Arial"/>
              </a:rPr>
              <a:t>”</a:t>
            </a:r>
            <a:endParaRPr lang="tr-TR" sz="8000" dirty="0">
              <a:ln w="3175" cmpd="sng">
                <a:noFill/>
              </a:ln>
              <a:solidFill>
                <a:schemeClr val="accent1"/>
              </a:solidFill>
              <a:effectLst/>
              <a:latin typeface="Arial"/>
            </a:endParaRP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Başlık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tr-TR" smtClean="0"/>
              <a:t>Asıl başlık stili için tıklatın</a:t>
            </a:r>
            <a:endParaRPr lang="tr-TR" dirty="0"/>
          </a:p>
        </p:txBody>
      </p:sp>
      <p:sp>
        <p:nvSpPr>
          <p:cNvPr id="21" name="Metin Yer Tutucusu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tr-TR" smtClean="0"/>
              <a:t>Asıl metin stillerini düzenlemek için tıklatın</a:t>
            </a:r>
          </a:p>
        </p:txBody>
      </p:sp>
      <p:sp>
        <p:nvSpPr>
          <p:cNvPr id="4" name="Metin Yer Tutucusu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761D845A-8FA7-44B4-BC79-7F2F2666A993}" type="datetime1">
              <a:rPr lang="tr-TR" smtClean="0"/>
              <a:t>12.12.2020</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9" name="Serbest 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7" name="Slayt Numarası Yer Tutucusu 6"/>
          <p:cNvSpPr>
            <a:spLocks noGrp="1"/>
          </p:cNvSpPr>
          <p:nvPr>
            <p:ph type="sldNum" sz="quarter" idx="12"/>
          </p:nvPr>
        </p:nvSpPr>
        <p:spPr>
          <a:xfrm>
            <a:off x="531812" y="4983087"/>
            <a:ext cx="779767" cy="365125"/>
          </a:xfrm>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p:txBody>
          <a:bodyPr vert="eaVert" rtlCol="0" anchor="t"/>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Tarih Yer Tutucusu 3"/>
          <p:cNvSpPr>
            <a:spLocks noGrp="1"/>
          </p:cNvSpPr>
          <p:nvPr>
            <p:ph type="dt" sz="half" idx="10"/>
          </p:nvPr>
        </p:nvSpPr>
        <p:spPr/>
        <p:txBody>
          <a:bodyPr rtlCol="0"/>
          <a:lstStyle/>
          <a:p>
            <a:pPr rtl="0"/>
            <a:fld id="{5B2E7F1A-33F7-47E4-A9FA-B33252C855AD}" type="datetime1">
              <a:rPr lang="tr-TR" smtClean="0"/>
              <a:t>12.12.2020</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8"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6" name="Slayt Numarası Yer Tutucusu 5"/>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294812" y="627405"/>
            <a:ext cx="2207601" cy="5283817"/>
          </a:xfrm>
        </p:spPr>
        <p:txBody>
          <a:bodyPr vert="eaVert" rtlCol="0" anchor="ctr"/>
          <a:lstStyle/>
          <a:p>
            <a:pPr rtl="0"/>
            <a:r>
              <a:rPr lang="tr-TR" smtClean="0"/>
              <a:t>Asıl başlık stili için tıklatın</a:t>
            </a:r>
            <a:endParaRPr lang="tr-TR" dirty="0"/>
          </a:p>
        </p:txBody>
      </p:sp>
      <p:sp>
        <p:nvSpPr>
          <p:cNvPr id="3" name="Dikey Metin Yer Tutucusu 2"/>
          <p:cNvSpPr>
            <a:spLocks noGrp="1"/>
          </p:cNvSpPr>
          <p:nvPr>
            <p:ph type="body" orient="vert" idx="1"/>
          </p:nvPr>
        </p:nvSpPr>
        <p:spPr>
          <a:xfrm>
            <a:off x="2589212" y="627405"/>
            <a:ext cx="6477000" cy="5283817"/>
          </a:xfrm>
        </p:spPr>
        <p:txBody>
          <a:bodyPr vert="eaVert"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Tarih Yer Tutucusu 3"/>
          <p:cNvSpPr>
            <a:spLocks noGrp="1"/>
          </p:cNvSpPr>
          <p:nvPr>
            <p:ph type="dt" sz="half" idx="10"/>
          </p:nvPr>
        </p:nvSpPr>
        <p:spPr/>
        <p:txBody>
          <a:bodyPr rtlCol="0"/>
          <a:lstStyle/>
          <a:p>
            <a:pPr rtl="0"/>
            <a:fld id="{CF73B657-C3FD-45AE-B7C1-C64265B72E6F}" type="datetime1">
              <a:rPr lang="tr-TR" smtClean="0"/>
              <a:t>12.12.2020</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8"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6" name="Slayt Numarası Yer Tutucusu 5"/>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261913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592925" y="624110"/>
            <a:ext cx="8911687" cy="1280890"/>
          </a:xfrm>
        </p:spPr>
        <p:txBody>
          <a:bodyPr rtlCol="0"/>
          <a:lstStyle/>
          <a:p>
            <a:pPr rtl="0"/>
            <a:r>
              <a:rPr lang="tr-TR" smtClean="0"/>
              <a:t>Asıl başlık stili için tıklatın</a:t>
            </a:r>
            <a:endParaRPr lang="tr-TR" dirty="0"/>
          </a:p>
        </p:txBody>
      </p:sp>
      <p:sp>
        <p:nvSpPr>
          <p:cNvPr id="3" name="İçerik Yer Tutucusu 2"/>
          <p:cNvSpPr>
            <a:spLocks noGrp="1"/>
          </p:cNvSpPr>
          <p:nvPr>
            <p:ph idx="1"/>
          </p:nvPr>
        </p:nvSpPr>
        <p:spPr>
          <a:xfrm>
            <a:off x="2589212" y="2133600"/>
            <a:ext cx="8915400" cy="3777622"/>
          </a:xfrm>
        </p:spPr>
        <p:txBody>
          <a:bodyPr rtlCol="0"/>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Tarih Yer Tutucusu 3"/>
          <p:cNvSpPr>
            <a:spLocks noGrp="1"/>
          </p:cNvSpPr>
          <p:nvPr>
            <p:ph type="dt" sz="half" idx="10"/>
          </p:nvPr>
        </p:nvSpPr>
        <p:spPr/>
        <p:txBody>
          <a:bodyPr rtlCol="0"/>
          <a:lstStyle/>
          <a:p>
            <a:pPr rtl="0"/>
            <a:fld id="{0A9B57F3-1273-4770-B854-4C99CE1EA10F}" type="datetime1">
              <a:rPr lang="tr-TR" smtClean="0"/>
              <a:t>12.12.2020</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8"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6" name="Slayt Numarası Yer Tutucusu 5"/>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107143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2589212" y="2058750"/>
            <a:ext cx="8915399" cy="1468800"/>
          </a:xfrm>
        </p:spPr>
        <p:txBody>
          <a:bodyPr rtlCol="0" anchor="b"/>
          <a:lstStyle>
            <a:lvl1pPr algn="l">
              <a:defRPr sz="4000" b="0" cap="none"/>
            </a:lvl1pPr>
          </a:lstStyle>
          <a:p>
            <a:pPr rtl="0"/>
            <a:r>
              <a:rPr lang="tr-TR" smtClean="0"/>
              <a:t>Asıl başlık stili için tıklatın</a:t>
            </a:r>
            <a:endParaRPr lang="tr-TR" dirty="0"/>
          </a:p>
        </p:txBody>
      </p:sp>
      <p:sp>
        <p:nvSpPr>
          <p:cNvPr id="3" name="Metin Yer Tutucusu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smtClean="0"/>
              <a:t>Asıl metin stillerini düzenlemek için tıklatın</a:t>
            </a:r>
          </a:p>
        </p:txBody>
      </p:sp>
      <p:sp>
        <p:nvSpPr>
          <p:cNvPr id="4" name="Tarih Yer Tutucusu 3"/>
          <p:cNvSpPr>
            <a:spLocks noGrp="1"/>
          </p:cNvSpPr>
          <p:nvPr>
            <p:ph type="dt" sz="half" idx="10"/>
          </p:nvPr>
        </p:nvSpPr>
        <p:spPr/>
        <p:txBody>
          <a:bodyPr rtlCol="0"/>
          <a:lstStyle/>
          <a:p>
            <a:pPr rtl="0"/>
            <a:fld id="{FDD9F263-65FD-4443-A656-7AB96D81B87D}" type="datetime1">
              <a:rPr lang="tr-TR" smtClean="0"/>
              <a:t>12.12.2020</a:t>
            </a:fld>
            <a:endParaRPr lang="tr-TR" dirty="0"/>
          </a:p>
        </p:txBody>
      </p:sp>
      <p:sp>
        <p:nvSpPr>
          <p:cNvPr id="5" name="Alt Bilgi Yer Tutucusu 4"/>
          <p:cNvSpPr>
            <a:spLocks noGrp="1"/>
          </p:cNvSpPr>
          <p:nvPr>
            <p:ph type="ftr" sz="quarter" idx="11"/>
          </p:nvPr>
        </p:nvSpPr>
        <p:spPr/>
        <p:txBody>
          <a:bodyPr rtlCol="0"/>
          <a:lstStyle/>
          <a:p>
            <a:pPr rtl="0"/>
            <a:endParaRPr lang="tr-TR" dirty="0"/>
          </a:p>
        </p:txBody>
      </p:sp>
      <p:sp>
        <p:nvSpPr>
          <p:cNvPr id="9" name="Serbest 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6" name="Slayt Numarası Yer Tutucusu 5"/>
          <p:cNvSpPr>
            <a:spLocks noGrp="1"/>
          </p:cNvSpPr>
          <p:nvPr>
            <p:ph type="sldNum" sz="quarter" idx="12"/>
          </p:nvPr>
        </p:nvSpPr>
        <p:spPr>
          <a:xfrm>
            <a:off x="531812" y="3244139"/>
            <a:ext cx="779767" cy="365125"/>
          </a:xfrm>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204439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Başlık 7"/>
          <p:cNvSpPr>
            <a:spLocks noGrp="1"/>
          </p:cNvSpPr>
          <p:nvPr>
            <p:ph type="title"/>
          </p:nvPr>
        </p:nvSpPr>
        <p:spPr/>
        <p:txBody>
          <a:bodyPr rtlCol="0"/>
          <a:lstStyle/>
          <a:p>
            <a:pPr rtl="0"/>
            <a:r>
              <a:rPr lang="tr-TR" smtClean="0"/>
              <a:t>Asıl başlık stili için tıklatın</a:t>
            </a:r>
            <a:endParaRPr lang="tr-TR" dirty="0"/>
          </a:p>
        </p:txBody>
      </p:sp>
      <p:sp>
        <p:nvSpPr>
          <p:cNvPr id="3" name="İçerik Yer Tutucusu 2"/>
          <p:cNvSpPr>
            <a:spLocks noGrp="1"/>
          </p:cNvSpPr>
          <p:nvPr>
            <p:ph sz="half" idx="1"/>
          </p:nvPr>
        </p:nvSpPr>
        <p:spPr>
          <a:xfrm>
            <a:off x="2589212" y="2133600"/>
            <a:ext cx="4313864" cy="3777622"/>
          </a:xfrm>
        </p:spPr>
        <p:txBody>
          <a:bodyPr rtlCol="0">
            <a:normAutofit/>
          </a:body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İçerik Yer Tutucusu 3"/>
          <p:cNvSpPr>
            <a:spLocks noGrp="1"/>
          </p:cNvSpPr>
          <p:nvPr>
            <p:ph sz="half" idx="2"/>
          </p:nvPr>
        </p:nvSpPr>
        <p:spPr>
          <a:xfrm>
            <a:off x="7190747" y="2126222"/>
            <a:ext cx="4313864" cy="3777622"/>
          </a:xfrm>
        </p:spPr>
        <p:txBody>
          <a:bodyPr rtlCol="0">
            <a:normAutofit/>
          </a:body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Tarih Yer Tutucusu 4"/>
          <p:cNvSpPr>
            <a:spLocks noGrp="1"/>
          </p:cNvSpPr>
          <p:nvPr>
            <p:ph type="dt" sz="half" idx="10"/>
          </p:nvPr>
        </p:nvSpPr>
        <p:spPr/>
        <p:txBody>
          <a:bodyPr rtlCol="0"/>
          <a:lstStyle/>
          <a:p>
            <a:pPr rtl="0"/>
            <a:fld id="{2A672DBE-EC5D-4113-A71A-1006099287C3}" type="datetime1">
              <a:rPr lang="tr-TR" smtClean="0"/>
              <a:t>12.12.2020</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10"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11" name="Slayt Numarası Yer Tutucusu 5"/>
          <p:cNvSpPr>
            <a:spLocks noGrp="1"/>
          </p:cNvSpPr>
          <p:nvPr>
            <p:ph type="sldNum" sz="quarter" idx="12"/>
          </p:nvPr>
        </p:nvSpPr>
        <p:spPr>
          <a:xfrm>
            <a:off x="531812" y="787782"/>
            <a:ext cx="779767" cy="365125"/>
          </a:xfrm>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5456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rtlCol="0"/>
          <a:lstStyle/>
          <a:p>
            <a:pPr rtl="0"/>
            <a:r>
              <a:rPr lang="tr-TR" smtClean="0"/>
              <a:t>Asıl başlık stili için tıklatın</a:t>
            </a:r>
            <a:endParaRPr lang="tr-TR" dirty="0"/>
          </a:p>
        </p:txBody>
      </p:sp>
      <p:sp>
        <p:nvSpPr>
          <p:cNvPr id="3" name="Metin Yer Tutucusu 2"/>
          <p:cNvSpPr>
            <a:spLocks noGrp="1"/>
          </p:cNvSpPr>
          <p:nvPr>
            <p:ph type="body" idx="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düzenlemek için tıklatın</a:t>
            </a:r>
          </a:p>
        </p:txBody>
      </p:sp>
      <p:sp>
        <p:nvSpPr>
          <p:cNvPr id="4" name="İçerik Yer Tutucusu 3"/>
          <p:cNvSpPr>
            <a:spLocks noGrp="1"/>
          </p:cNvSpPr>
          <p:nvPr>
            <p:ph sz="half" idx="2"/>
          </p:nvPr>
        </p:nvSpPr>
        <p:spPr>
          <a:xfrm>
            <a:off x="2589212" y="2548966"/>
            <a:ext cx="4342893" cy="3354060"/>
          </a:xfrm>
        </p:spPr>
        <p:txBody>
          <a:bodyPr rtlCol="0">
            <a:normAutofit/>
          </a:body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5" name="Metin Yer Tutucusu 4"/>
          <p:cNvSpPr>
            <a:spLocks noGrp="1"/>
          </p:cNvSpPr>
          <p:nvPr>
            <p:ph type="body" sz="quarter" idx="3"/>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smtClean="0"/>
              <a:t>Asıl metin stillerini düzenlemek için tıklatın</a:t>
            </a:r>
          </a:p>
        </p:txBody>
      </p:sp>
      <p:sp>
        <p:nvSpPr>
          <p:cNvPr id="6" name="İçerik Yer Tutucusu 5"/>
          <p:cNvSpPr>
            <a:spLocks noGrp="1"/>
          </p:cNvSpPr>
          <p:nvPr>
            <p:ph sz="quarter" idx="4"/>
          </p:nvPr>
        </p:nvSpPr>
        <p:spPr>
          <a:xfrm>
            <a:off x="7166957" y="2545738"/>
            <a:ext cx="4338674" cy="3354060"/>
          </a:xfrm>
        </p:spPr>
        <p:txBody>
          <a:bodyPr rtlCol="0">
            <a:normAutofit/>
          </a:body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7" name="Tarih Yer Tutucusu 6"/>
          <p:cNvSpPr>
            <a:spLocks noGrp="1"/>
          </p:cNvSpPr>
          <p:nvPr>
            <p:ph type="dt" sz="half" idx="10"/>
          </p:nvPr>
        </p:nvSpPr>
        <p:spPr/>
        <p:txBody>
          <a:bodyPr rtlCol="0"/>
          <a:lstStyle/>
          <a:p>
            <a:pPr rtl="0"/>
            <a:fld id="{FC250497-FB8F-47E4-8F9B-11E87FF2F1A5}" type="datetime1">
              <a:rPr lang="tr-TR" smtClean="0"/>
              <a:t>12.12.2020</a:t>
            </a:fld>
            <a:endParaRPr lang="tr-TR" dirty="0"/>
          </a:p>
        </p:txBody>
      </p:sp>
      <p:sp>
        <p:nvSpPr>
          <p:cNvPr id="8" name="Alt Bilgi Yer Tutucusu 7"/>
          <p:cNvSpPr>
            <a:spLocks noGrp="1"/>
          </p:cNvSpPr>
          <p:nvPr>
            <p:ph type="ftr" sz="quarter" idx="11"/>
          </p:nvPr>
        </p:nvSpPr>
        <p:spPr/>
        <p:txBody>
          <a:bodyPr rtlCol="0"/>
          <a:lstStyle/>
          <a:p>
            <a:pPr rtl="0"/>
            <a:endParaRPr lang="tr-TR" dirty="0"/>
          </a:p>
        </p:txBody>
      </p:sp>
      <p:sp>
        <p:nvSpPr>
          <p:cNvPr id="12"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13" name="Slayt Numarası Yer Tutucusu 5"/>
          <p:cNvSpPr>
            <a:spLocks noGrp="1"/>
          </p:cNvSpPr>
          <p:nvPr>
            <p:ph type="sldNum" sz="quarter" idx="12"/>
          </p:nvPr>
        </p:nvSpPr>
        <p:spPr>
          <a:xfrm>
            <a:off x="531812" y="787782"/>
            <a:ext cx="779767" cy="365125"/>
          </a:xfrm>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1858928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smtClean="0"/>
              <a:t>Asıl başlık stili için tıklatın</a:t>
            </a:r>
            <a:endParaRPr lang="tr-TR" dirty="0"/>
          </a:p>
        </p:txBody>
      </p:sp>
      <p:sp>
        <p:nvSpPr>
          <p:cNvPr id="3" name="Tarih Yer Tutucusu 2"/>
          <p:cNvSpPr>
            <a:spLocks noGrp="1"/>
          </p:cNvSpPr>
          <p:nvPr>
            <p:ph type="dt" sz="half" idx="10"/>
          </p:nvPr>
        </p:nvSpPr>
        <p:spPr/>
        <p:txBody>
          <a:bodyPr rtlCol="0"/>
          <a:lstStyle/>
          <a:p>
            <a:pPr rtl="0"/>
            <a:fld id="{3FD1BEBC-6CE1-4848-B030-503A5F84A505}" type="datetime1">
              <a:rPr lang="tr-TR" smtClean="0"/>
              <a:t>12.12.2020</a:t>
            </a:fld>
            <a:endParaRPr lang="tr-TR" dirty="0"/>
          </a:p>
        </p:txBody>
      </p:sp>
      <p:sp>
        <p:nvSpPr>
          <p:cNvPr id="4" name="Alt Bilgi Yer Tutucusu 3"/>
          <p:cNvSpPr>
            <a:spLocks noGrp="1"/>
          </p:cNvSpPr>
          <p:nvPr>
            <p:ph type="ftr" sz="quarter" idx="11"/>
          </p:nvPr>
        </p:nvSpPr>
        <p:spPr/>
        <p:txBody>
          <a:bodyPr rtlCol="0"/>
          <a:lstStyle/>
          <a:p>
            <a:pPr rtl="0"/>
            <a:endParaRPr lang="tr-TR" dirty="0"/>
          </a:p>
        </p:txBody>
      </p:sp>
      <p:sp>
        <p:nvSpPr>
          <p:cNvPr id="7"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5" name="Slayt Numarası Yer Tutucusu 4"/>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31223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350616D0-28E5-492D-BF06-785D1E7C9DEA}" type="datetime1">
              <a:rPr lang="tr-TR" smtClean="0"/>
              <a:t>12.12.2020</a:t>
            </a:fld>
            <a:endParaRPr lang="tr-TR" dirty="0"/>
          </a:p>
        </p:txBody>
      </p:sp>
      <p:sp>
        <p:nvSpPr>
          <p:cNvPr id="3" name="Alt Bilgi Yer Tutucusu 2"/>
          <p:cNvSpPr>
            <a:spLocks noGrp="1"/>
          </p:cNvSpPr>
          <p:nvPr>
            <p:ph type="ftr" sz="quarter" idx="11"/>
          </p:nvPr>
        </p:nvSpPr>
        <p:spPr/>
        <p:txBody>
          <a:bodyPr rtlCol="0"/>
          <a:lstStyle/>
          <a:p>
            <a:pPr rtl="0"/>
            <a:endParaRPr lang="tr-TR" dirty="0"/>
          </a:p>
        </p:txBody>
      </p:sp>
      <p:sp>
        <p:nvSpPr>
          <p:cNvPr id="6"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4" name="Slayt Numarası Yer Tutucusu 3"/>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3945293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2589212" y="446088"/>
            <a:ext cx="3505199" cy="976312"/>
          </a:xfrm>
        </p:spPr>
        <p:txBody>
          <a:bodyPr rtlCol="0" anchor="b"/>
          <a:lstStyle>
            <a:lvl1pPr algn="l">
              <a:defRPr sz="2000" b="0"/>
            </a:lvl1pPr>
          </a:lstStyle>
          <a:p>
            <a:pPr rtl="0"/>
            <a:r>
              <a:rPr lang="tr-TR" smtClean="0"/>
              <a:t>Asıl başlık stili için tıklatın</a:t>
            </a:r>
            <a:endParaRPr lang="tr-TR" dirty="0"/>
          </a:p>
        </p:txBody>
      </p:sp>
      <p:sp>
        <p:nvSpPr>
          <p:cNvPr id="3" name="İçerik Yer Tutucusu 2"/>
          <p:cNvSpPr>
            <a:spLocks noGrp="1"/>
          </p:cNvSpPr>
          <p:nvPr>
            <p:ph idx="1"/>
          </p:nvPr>
        </p:nvSpPr>
        <p:spPr>
          <a:xfrm>
            <a:off x="6323012" y="446088"/>
            <a:ext cx="5181600" cy="5414963"/>
          </a:xfrm>
        </p:spPr>
        <p:txBody>
          <a:bodyPr rtlCol="0" anchor="ctr">
            <a:normAutofit/>
          </a:bodyPr>
          <a:lstStyle/>
          <a:p>
            <a:pPr lvl="0" rtl="0"/>
            <a:r>
              <a:rPr lang="tr-TR" smtClean="0"/>
              <a:t>Asıl metin stillerini düzenlemek için tıklatın</a:t>
            </a:r>
          </a:p>
          <a:p>
            <a:pPr lvl="1" rtl="0"/>
            <a:r>
              <a:rPr lang="tr-TR" smtClean="0"/>
              <a:t>İkinci düzey</a:t>
            </a:r>
          </a:p>
          <a:p>
            <a:pPr lvl="2" rtl="0"/>
            <a:r>
              <a:rPr lang="tr-TR" smtClean="0"/>
              <a:t>Üçüncü düzey</a:t>
            </a:r>
          </a:p>
          <a:p>
            <a:pPr lvl="3" rtl="0"/>
            <a:r>
              <a:rPr lang="tr-TR" smtClean="0"/>
              <a:t>Dördüncü düzey</a:t>
            </a:r>
          </a:p>
          <a:p>
            <a:pPr lvl="4" rtl="0"/>
            <a:r>
              <a:rPr lang="tr-TR" smtClean="0"/>
              <a:t>Beşinci düzey</a:t>
            </a:r>
            <a:endParaRPr lang="tr-TR" dirty="0"/>
          </a:p>
        </p:txBody>
      </p:sp>
      <p:sp>
        <p:nvSpPr>
          <p:cNvPr id="4" name="Metin Yer Tutucusu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BFDFDB36-506C-4ADC-97C3-F5455E301E69}" type="datetime1">
              <a:rPr lang="tr-TR" smtClean="0"/>
              <a:t>12.12.2020</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9" name="Serbest 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7" name="Slayt Numarası Yer Tutucusu 6"/>
          <p:cNvSpPr>
            <a:spLocks noGrp="1"/>
          </p:cNvSpPr>
          <p:nvPr>
            <p:ph type="sldNum" sz="quarter" idx="12"/>
          </p:nvPr>
        </p:nvSpPr>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tr-TR" smtClean="0"/>
              <a:t>Asıl başlık stili için tıklatın</a:t>
            </a:r>
            <a:endParaRPr lang="tr-TR" dirty="0"/>
          </a:p>
        </p:txBody>
      </p:sp>
      <p:sp>
        <p:nvSpPr>
          <p:cNvPr id="3" name="Resim Yer Tutucusu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smtClean="0"/>
              <a:t>Resim eklemek için simgeyi tıklatın</a:t>
            </a:r>
            <a:endParaRPr lang="tr-TR" dirty="0"/>
          </a:p>
        </p:txBody>
      </p:sp>
      <p:sp>
        <p:nvSpPr>
          <p:cNvPr id="4" name="Metin Yer Tutucusu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92CEC4A0-00E8-4BBA-AF31-BE4D0B8BA62E}" type="datetime1">
              <a:rPr lang="tr-TR" smtClean="0"/>
              <a:t>12.12.2020</a:t>
            </a:fld>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9" name="Serbest 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tr-TR" dirty="0"/>
          </a:p>
        </p:txBody>
      </p:sp>
      <p:sp>
        <p:nvSpPr>
          <p:cNvPr id="7" name="Slayt Numarası Yer Tutucusu 6"/>
          <p:cNvSpPr>
            <a:spLocks noGrp="1"/>
          </p:cNvSpPr>
          <p:nvPr>
            <p:ph type="sldNum" sz="quarter" idx="12"/>
          </p:nvPr>
        </p:nvSpPr>
        <p:spPr>
          <a:xfrm>
            <a:off x="531812" y="4983087"/>
            <a:ext cx="779767" cy="365125"/>
          </a:xfrm>
        </p:spPr>
        <p:txBody>
          <a:bodyPr rtlCol="0"/>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3" name="Grup 22"/>
          <p:cNvGrpSpPr/>
          <p:nvPr/>
        </p:nvGrpSpPr>
        <p:grpSpPr>
          <a:xfrm>
            <a:off x="1" y="228600"/>
            <a:ext cx="2851516" cy="6638628"/>
            <a:chOff x="2487613" y="285750"/>
            <a:chExt cx="2428875" cy="5654676"/>
          </a:xfrm>
          <a:solidFill>
            <a:schemeClr val="accent1">
              <a:lumMod val="75000"/>
              <a:alpha val="40000"/>
            </a:schemeClr>
          </a:solidFill>
        </p:grpSpPr>
        <p:sp>
          <p:nvSpPr>
            <p:cNvPr id="24" name="Serbest 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Serbest 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Serbest 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Serbest 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Serbest 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Serbest 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Serbest 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Serbest 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Serbest 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Serbest 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Serbest 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Serbest 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up 9"/>
          <p:cNvGrpSpPr/>
          <p:nvPr/>
        </p:nvGrpSpPr>
        <p:grpSpPr>
          <a:xfrm>
            <a:off x="27221" y="-30"/>
            <a:ext cx="2356674" cy="6853283"/>
            <a:chOff x="6627813" y="195452"/>
            <a:chExt cx="1952625" cy="5678299"/>
          </a:xfrm>
          <a:solidFill>
            <a:schemeClr val="accent1"/>
          </a:solidFill>
        </p:grpSpPr>
        <p:sp>
          <p:nvSpPr>
            <p:cNvPr id="11" name="Serbest 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Serbest 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Serbest 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Serbest 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Serbest 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Serbest 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Serbest 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Serbest 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Serbest 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Serbest biçi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Serbest 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Serbest 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Dikdörtgen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2" name="Başlık Yer Tutucusu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C4B293EE-74A0-43BC-ADCA-9597F3178FC5}" type="datetime1">
              <a:rPr lang="tr-TR" smtClean="0"/>
              <a:t>12.12.2020</a:t>
            </a:fld>
            <a:endParaRPr lang="tr-TR" dirty="0"/>
          </a:p>
        </p:txBody>
      </p:sp>
      <p:sp>
        <p:nvSpPr>
          <p:cNvPr id="5" name="Alt Bilgi Yer Tutucusu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tr-TR" dirty="0"/>
          </a:p>
        </p:txBody>
      </p:sp>
      <p:sp>
        <p:nvSpPr>
          <p:cNvPr id="6" name="Slayt Numarası Yer Tutucusu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tr-TR" smtClean="0"/>
              <a:pPr/>
              <a:t>‹#›</a:t>
            </a:fld>
            <a:endParaRPr lang="tr-TR"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0.jpg"/><Relationship Id="rId7" Type="http://schemas.openxmlformats.org/officeDocument/2006/relationships/image" Target="../media/image23.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image" Target="../media/image26.png"/><Relationship Id="rId5" Type="http://schemas.openxmlformats.org/officeDocument/2006/relationships/image" Target="../media/image22.jpg"/><Relationship Id="rId10" Type="http://schemas.openxmlformats.org/officeDocument/2006/relationships/image" Target="../media/image2.png"/><Relationship Id="rId4" Type="http://schemas.openxmlformats.org/officeDocument/2006/relationships/image" Target="../media/image21.jp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Dikdörtgen 17">
            <a:extLst>
              <a:ext uri="{FF2B5EF4-FFF2-40B4-BE49-F238E27FC236}">
                <a16:creationId xmlns:a16="http://schemas.microsoft.com/office/drawing/2014/main" xmlns="" id="{93F2CC0B-D5F1-40B8-9CC6-4A36850B66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5" name="Resim 4" descr="ışık spotları">
            <a:extLst>
              <a:ext uri="{FF2B5EF4-FFF2-40B4-BE49-F238E27FC236}">
                <a16:creationId xmlns:a16="http://schemas.microsoft.com/office/drawing/2014/main" xmlns=""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Başlık 1">
            <a:extLst>
              <a:ext uri="{FF2B5EF4-FFF2-40B4-BE49-F238E27FC236}">
                <a16:creationId xmlns:a16="http://schemas.microsoft.com/office/drawing/2014/main" xmlns="" id="{F266081D-517B-5D43-A7B4-E67DDEDC0B31}"/>
              </a:ext>
            </a:extLst>
          </p:cNvPr>
          <p:cNvSpPr>
            <a:spLocks noGrp="1"/>
          </p:cNvSpPr>
          <p:nvPr>
            <p:ph type="ctrTitle"/>
          </p:nvPr>
        </p:nvSpPr>
        <p:spPr>
          <a:xfrm>
            <a:off x="2589213" y="2514600"/>
            <a:ext cx="8915399" cy="2262781"/>
          </a:xfrm>
        </p:spPr>
        <p:txBody>
          <a:bodyPr rtlCol="0">
            <a:normAutofit/>
          </a:bodyPr>
          <a:lstStyle/>
          <a:p>
            <a:pPr rtl="0"/>
            <a:r>
              <a:rPr lang="tr-TR" b="1" dirty="0" err="1" smtClean="0">
                <a:solidFill>
                  <a:schemeClr val="bg1"/>
                </a:solidFill>
              </a:rPr>
              <a:t>eTwinning</a:t>
            </a:r>
            <a:r>
              <a:rPr lang="tr-TR" b="1" dirty="0" smtClean="0">
                <a:solidFill>
                  <a:schemeClr val="bg1"/>
                </a:solidFill>
              </a:rPr>
              <a:t> PROJELERİMİZ</a:t>
            </a:r>
            <a:endParaRPr lang="tr-TR" b="1" dirty="0">
              <a:solidFill>
                <a:schemeClr val="bg1"/>
              </a:solidFill>
            </a:endParaRPr>
          </a:p>
        </p:txBody>
      </p:sp>
      <p:sp>
        <p:nvSpPr>
          <p:cNvPr id="13" name="Alt Başlık 12">
            <a:extLst>
              <a:ext uri="{FF2B5EF4-FFF2-40B4-BE49-F238E27FC236}">
                <a16:creationId xmlns:a16="http://schemas.microsoft.com/office/drawing/2014/main" xmlns="" id="{F05262DB-6398-4AF9-96A3-041CFB112303}"/>
              </a:ext>
            </a:extLst>
          </p:cNvPr>
          <p:cNvSpPr>
            <a:spLocks noGrp="1"/>
          </p:cNvSpPr>
          <p:nvPr>
            <p:ph type="subTitle" idx="1"/>
          </p:nvPr>
        </p:nvSpPr>
        <p:spPr>
          <a:xfrm>
            <a:off x="2589213" y="4777379"/>
            <a:ext cx="8915399" cy="1126283"/>
          </a:xfrm>
        </p:spPr>
        <p:txBody>
          <a:bodyPr rtlCol="0">
            <a:normAutofit/>
          </a:bodyPr>
          <a:lstStyle/>
          <a:p>
            <a:pPr rtl="0"/>
            <a:r>
              <a:rPr lang="tr-TR" sz="2400" b="1" dirty="0" smtClean="0">
                <a:solidFill>
                  <a:schemeClr val="bg1"/>
                </a:solidFill>
              </a:rPr>
              <a:t>ANAMUR AKDENİZ İLKOKULU</a:t>
            </a:r>
            <a:endParaRPr lang="tr-TR" sz="2400" b="1" dirty="0">
              <a:solidFill>
                <a:schemeClr val="bg1"/>
              </a:solidFill>
            </a:endParaRPr>
          </a:p>
        </p:txBody>
      </p:sp>
      <p:grpSp>
        <p:nvGrpSpPr>
          <p:cNvPr id="20" name="Grup 19">
            <a:extLst>
              <a:ext uri="{FF2B5EF4-FFF2-40B4-BE49-F238E27FC236}">
                <a16:creationId xmlns:a16="http://schemas.microsoft.com/office/drawing/2014/main" xmlns="" id="{631C6CE6-1810-44ED-A6D7-3FF53040A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 y="228600"/>
            <a:ext cx="2851523" cy="6638625"/>
            <a:chOff x="2487613" y="285750"/>
            <a:chExt cx="2428875" cy="5654676"/>
          </a:xfrm>
          <a:solidFill>
            <a:schemeClr val="accent1">
              <a:lumMod val="75000"/>
              <a:alpha val="40000"/>
            </a:schemeClr>
          </a:solidFill>
        </p:grpSpPr>
        <p:sp>
          <p:nvSpPr>
            <p:cNvPr id="21" name="Serbest Form 11">
              <a:extLst>
                <a:ext uri="{FF2B5EF4-FFF2-40B4-BE49-F238E27FC236}">
                  <a16:creationId xmlns:a16="http://schemas.microsoft.com/office/drawing/2014/main" xmlns="" id="{1F6D8BFE-D0D0-4BAE-9D5A-701DE7D3CE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Serbest Form 12">
              <a:extLst>
                <a:ext uri="{FF2B5EF4-FFF2-40B4-BE49-F238E27FC236}">
                  <a16:creationId xmlns:a16="http://schemas.microsoft.com/office/drawing/2014/main" xmlns="" id="{53F86D30-CEDB-4D96-AF73-AA3CD5A437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Serbest Form 13">
              <a:extLst>
                <a:ext uri="{FF2B5EF4-FFF2-40B4-BE49-F238E27FC236}">
                  <a16:creationId xmlns:a16="http://schemas.microsoft.com/office/drawing/2014/main" xmlns="" id="{F5187540-C4C8-410C-A395-69FCB1C86C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Serbest Form 14">
              <a:extLst>
                <a:ext uri="{FF2B5EF4-FFF2-40B4-BE49-F238E27FC236}">
                  <a16:creationId xmlns:a16="http://schemas.microsoft.com/office/drawing/2014/main" xmlns="" id="{75BD6E4A-797C-451B-B08F-D99C1A9D1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Serbest Form 15">
              <a:extLst>
                <a:ext uri="{FF2B5EF4-FFF2-40B4-BE49-F238E27FC236}">
                  <a16:creationId xmlns:a16="http://schemas.microsoft.com/office/drawing/2014/main" xmlns="" id="{0D241082-BAFA-462E-827B-5814B020F5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Serbest Form 16">
              <a:extLst>
                <a:ext uri="{FF2B5EF4-FFF2-40B4-BE49-F238E27FC236}">
                  <a16:creationId xmlns:a16="http://schemas.microsoft.com/office/drawing/2014/main" xmlns="" id="{2920CCBD-116D-450B-9608-99F05F7D78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Serbest Form 17">
              <a:extLst>
                <a:ext uri="{FF2B5EF4-FFF2-40B4-BE49-F238E27FC236}">
                  <a16:creationId xmlns:a16="http://schemas.microsoft.com/office/drawing/2014/main" xmlns="" id="{A57CD3DE-CEAF-4BD4-A5EF-24B3E622BB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Serbest Form 18">
              <a:extLst>
                <a:ext uri="{FF2B5EF4-FFF2-40B4-BE49-F238E27FC236}">
                  <a16:creationId xmlns:a16="http://schemas.microsoft.com/office/drawing/2014/main" xmlns="" id="{4EC3258C-366B-4629-A7D3-5173D3637D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Serbest Form 19">
              <a:extLst>
                <a:ext uri="{FF2B5EF4-FFF2-40B4-BE49-F238E27FC236}">
                  <a16:creationId xmlns:a16="http://schemas.microsoft.com/office/drawing/2014/main" xmlns="" id="{D444D63A-CE2B-4ACD-BA0E-4ADECAD8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Serbest Form 20">
              <a:extLst>
                <a:ext uri="{FF2B5EF4-FFF2-40B4-BE49-F238E27FC236}">
                  <a16:creationId xmlns:a16="http://schemas.microsoft.com/office/drawing/2014/main" xmlns="" id="{7A504DF6-187A-4A54-96E8-3F3F28AAAA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Serbest Form 21">
              <a:extLst>
                <a:ext uri="{FF2B5EF4-FFF2-40B4-BE49-F238E27FC236}">
                  <a16:creationId xmlns:a16="http://schemas.microsoft.com/office/drawing/2014/main" xmlns="" id="{FE04C6F5-6DC5-4C7E-9278-9BE624FC7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Serbest Form 22">
              <a:extLst>
                <a:ext uri="{FF2B5EF4-FFF2-40B4-BE49-F238E27FC236}">
                  <a16:creationId xmlns:a16="http://schemas.microsoft.com/office/drawing/2014/main" xmlns="" id="{94A02D9B-E6A9-4D6A-9D2A-D81C768024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Grup 33">
            <a:extLst>
              <a:ext uri="{FF2B5EF4-FFF2-40B4-BE49-F238E27FC236}">
                <a16:creationId xmlns:a16="http://schemas.microsoft.com/office/drawing/2014/main" xmlns="" id="{B78034A6-3565-46AA-9E73-1C954666ABB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7224" y="-30"/>
            <a:ext cx="2356675" cy="6853284"/>
            <a:chOff x="6627813" y="195452"/>
            <a:chExt cx="1952625" cy="5678299"/>
          </a:xfrm>
          <a:solidFill>
            <a:schemeClr val="accent1"/>
          </a:solidFill>
        </p:grpSpPr>
        <p:sp>
          <p:nvSpPr>
            <p:cNvPr id="35" name="Serbest Form 27">
              <a:extLst>
                <a:ext uri="{FF2B5EF4-FFF2-40B4-BE49-F238E27FC236}">
                  <a16:creationId xmlns:a16="http://schemas.microsoft.com/office/drawing/2014/main" xmlns="" id="{04947AA2-A772-42CB-9CEC-065095D3DC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Serbest Form 28">
              <a:extLst>
                <a:ext uri="{FF2B5EF4-FFF2-40B4-BE49-F238E27FC236}">
                  <a16:creationId xmlns:a16="http://schemas.microsoft.com/office/drawing/2014/main" xmlns="" id="{83C52D84-DEC1-4E16-972E-8EEA5D5224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Serbest Form 29">
              <a:extLst>
                <a:ext uri="{FF2B5EF4-FFF2-40B4-BE49-F238E27FC236}">
                  <a16:creationId xmlns:a16="http://schemas.microsoft.com/office/drawing/2014/main" xmlns="" id="{2036A28D-EF09-41F7-906F-CF4053615A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Serbest Form 30">
              <a:extLst>
                <a:ext uri="{FF2B5EF4-FFF2-40B4-BE49-F238E27FC236}">
                  <a16:creationId xmlns:a16="http://schemas.microsoft.com/office/drawing/2014/main" xmlns="" id="{EE8D92C7-C907-4120-95E3-80E3DC85BB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Serbest Form 31">
              <a:extLst>
                <a:ext uri="{FF2B5EF4-FFF2-40B4-BE49-F238E27FC236}">
                  <a16:creationId xmlns:a16="http://schemas.microsoft.com/office/drawing/2014/main" xmlns="" id="{BBCEAAB8-CD22-41D7-B330-702682A27C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Serbest Form 32">
              <a:extLst>
                <a:ext uri="{FF2B5EF4-FFF2-40B4-BE49-F238E27FC236}">
                  <a16:creationId xmlns:a16="http://schemas.microsoft.com/office/drawing/2014/main" xmlns="" id="{6BBC1FEE-3D72-492B-8D8A-BE1A55076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Serbest Form 33">
              <a:extLst>
                <a:ext uri="{FF2B5EF4-FFF2-40B4-BE49-F238E27FC236}">
                  <a16:creationId xmlns:a16="http://schemas.microsoft.com/office/drawing/2014/main" xmlns="" id="{C28C6E5C-C393-435C-96A1-AA2859BDCB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Serbest Form 34">
              <a:extLst>
                <a:ext uri="{FF2B5EF4-FFF2-40B4-BE49-F238E27FC236}">
                  <a16:creationId xmlns:a16="http://schemas.microsoft.com/office/drawing/2014/main" xmlns="" id="{2C2C991F-AC51-4DF5-B8DD-19B08C1CBF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Serbest Form 35">
              <a:extLst>
                <a:ext uri="{FF2B5EF4-FFF2-40B4-BE49-F238E27FC236}">
                  <a16:creationId xmlns:a16="http://schemas.microsoft.com/office/drawing/2014/main" xmlns="" id="{9C916B5F-285D-4F5A-9085-6781753AFB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Serbest biçim 36">
              <a:extLst>
                <a:ext uri="{FF2B5EF4-FFF2-40B4-BE49-F238E27FC236}">
                  <a16:creationId xmlns:a16="http://schemas.microsoft.com/office/drawing/2014/main" xmlns="" id="{0375DD5F-9D17-4873-B697-3D44A5EBEC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Serbest Form 37">
              <a:extLst>
                <a:ext uri="{FF2B5EF4-FFF2-40B4-BE49-F238E27FC236}">
                  <a16:creationId xmlns:a16="http://schemas.microsoft.com/office/drawing/2014/main" xmlns="" id="{A159BBC7-6A8B-4612-94A8-56323452C7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Serbest Form 38">
              <a:extLst>
                <a:ext uri="{FF2B5EF4-FFF2-40B4-BE49-F238E27FC236}">
                  <a16:creationId xmlns:a16="http://schemas.microsoft.com/office/drawing/2014/main" xmlns="" id="{177C901C-F8DE-4C99-95C8-F8CA1B84F7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Dikdörtgen 47">
            <a:extLst>
              <a:ext uri="{FF2B5EF4-FFF2-40B4-BE49-F238E27FC236}">
                <a16:creationId xmlns:a16="http://schemas.microsoft.com/office/drawing/2014/main" xmlns="" id="{D1D655F2-6D15-4265-ADEE-EF0075C13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dirty="0"/>
          </a:p>
        </p:txBody>
      </p:sp>
      <p:sp>
        <p:nvSpPr>
          <p:cNvPr id="50" name="Serbest biçim 69">
            <a:extLst>
              <a:ext uri="{FF2B5EF4-FFF2-40B4-BE49-F238E27FC236}">
                <a16:creationId xmlns:a16="http://schemas.microsoft.com/office/drawing/2014/main" xmlns="" id="{3248A930-1A6E-4EFB-8213-D1AC735BE0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tr-TR" dirty="0"/>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1948" y="1266696"/>
            <a:ext cx="3190660" cy="2267576"/>
          </a:xfrm>
          <a:prstGeom prst="rect">
            <a:avLst/>
          </a:prstGeom>
        </p:spPr>
      </p:pic>
      <p:pic>
        <p:nvPicPr>
          <p:cNvPr id="4" name="Resim 3"/>
          <p:cNvPicPr>
            <a:picLocks noChangeAspect="1"/>
          </p:cNvPicPr>
          <p:nvPr/>
        </p:nvPicPr>
        <p:blipFill rotWithShape="1">
          <a:blip r:embed="rId5">
            <a:extLst>
              <a:ext uri="{28A0092B-C50C-407E-A947-70E740481C1C}">
                <a14:useLocalDpi xmlns:a14="http://schemas.microsoft.com/office/drawing/2010/main" val="0"/>
              </a:ext>
            </a:extLst>
          </a:blip>
          <a:srcRect l="18379" t="-2047" r="19118" b="17812"/>
          <a:stretch/>
        </p:blipFill>
        <p:spPr>
          <a:xfrm>
            <a:off x="8595547" y="1010638"/>
            <a:ext cx="2764198" cy="2321723"/>
          </a:xfrm>
          <a:prstGeom prst="rect">
            <a:avLst/>
          </a:prstGeom>
        </p:spPr>
      </p:pic>
    </p:spTree>
    <p:extLst>
      <p:ext uri="{BB962C8B-B14F-4D97-AF65-F5344CB8AC3E}">
        <p14:creationId xmlns:p14="http://schemas.microsoft.com/office/powerpoint/2010/main" val="312941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00664" y="624110"/>
            <a:ext cx="10644996" cy="5983724"/>
          </a:xfrm>
        </p:spPr>
        <p:txBody>
          <a:bodyPr/>
          <a:lstStyle/>
          <a:p>
            <a:r>
              <a:rPr lang="tr-TR" dirty="0" smtClean="0"/>
              <a:t>      </a:t>
            </a:r>
            <a:br>
              <a:rPr lang="tr-TR" dirty="0" smtClean="0"/>
            </a:br>
            <a:r>
              <a:rPr lang="tr-TR" sz="2000" dirty="0" smtClean="0"/>
              <a:t>    </a:t>
            </a:r>
            <a:r>
              <a:rPr lang="tr-TR" sz="2000" dirty="0" smtClean="0"/>
              <a:t>   </a:t>
            </a:r>
            <a:r>
              <a:rPr lang="tr-TR" sz="2800" b="1" dirty="0" smtClean="0">
                <a:solidFill>
                  <a:schemeClr val="bg1"/>
                </a:solidFill>
              </a:rPr>
              <a:t>DIGITAL </a:t>
            </a:r>
            <a:r>
              <a:rPr lang="tr-TR" sz="2800" b="1" dirty="0" smtClean="0">
                <a:solidFill>
                  <a:schemeClr val="bg1"/>
                </a:solidFill>
              </a:rPr>
              <a:t>STORY</a:t>
            </a:r>
            <a:r>
              <a:rPr lang="tr-TR" sz="2000" dirty="0" smtClean="0"/>
              <a:t/>
            </a:r>
            <a:br>
              <a:rPr lang="tr-TR" sz="2000" dirty="0" smtClean="0"/>
            </a:br>
            <a:r>
              <a:rPr lang="tr-TR" sz="2000" dirty="0">
                <a:solidFill>
                  <a:schemeClr val="bg1"/>
                </a:solidFill>
              </a:rPr>
              <a:t>Proje, İngilizce bir hikaye okumaya dayanmaktadır. </a:t>
            </a:r>
            <a:r>
              <a:rPr lang="tr-TR" sz="2000" dirty="0" smtClean="0">
                <a:solidFill>
                  <a:schemeClr val="bg1"/>
                </a:solidFill>
              </a:rPr>
              <a:t>4. sınıf öğrencilerimiz</a:t>
            </a:r>
            <a:br>
              <a:rPr lang="tr-TR" sz="2000" dirty="0" smtClean="0">
                <a:solidFill>
                  <a:schemeClr val="bg1"/>
                </a:solidFill>
              </a:rPr>
            </a:br>
            <a:r>
              <a:rPr lang="tr-TR" sz="2000" dirty="0" smtClean="0">
                <a:solidFill>
                  <a:schemeClr val="bg1"/>
                </a:solidFill>
              </a:rPr>
              <a:t> </a:t>
            </a:r>
            <a:r>
              <a:rPr lang="tr-TR" sz="2000" b="1" i="1" dirty="0" smtClean="0">
                <a:solidFill>
                  <a:schemeClr val="bg1"/>
                </a:solidFill>
              </a:rPr>
              <a:t>«THE LITTLE RED HEN» </a:t>
            </a:r>
            <a:r>
              <a:rPr lang="tr-TR" sz="2000" dirty="0" smtClean="0">
                <a:solidFill>
                  <a:schemeClr val="bg1"/>
                </a:solidFill>
              </a:rPr>
              <a:t>adlı  </a:t>
            </a:r>
            <a:r>
              <a:rPr lang="tr-TR" sz="2000" dirty="0">
                <a:solidFill>
                  <a:schemeClr val="bg1"/>
                </a:solidFill>
              </a:rPr>
              <a:t>İngilizce hikayeyi öğrenerek, resimlediler. Hikayeyi okuyarak seslerini kaydettiler. İşbirlikçi bir slayt hikaye oluşturduk</a:t>
            </a:r>
            <a:r>
              <a:rPr lang="tr-TR" sz="2000" dirty="0" smtClean="0">
                <a:solidFill>
                  <a:schemeClr val="bg1"/>
                </a:solidFill>
              </a:rPr>
              <a:t>. Projemizin sayfasına yükledik.</a:t>
            </a:r>
            <a:br>
              <a:rPr lang="tr-TR" sz="2000" dirty="0" smtClean="0">
                <a:solidFill>
                  <a:schemeClr val="bg1"/>
                </a:solidFill>
              </a:rPr>
            </a:br>
            <a:r>
              <a:rPr lang="tr-TR" sz="2000" dirty="0">
                <a:solidFill>
                  <a:schemeClr val="bg1"/>
                </a:solidFill>
              </a:rPr>
              <a:t/>
            </a:r>
            <a:br>
              <a:rPr lang="tr-TR" sz="2000" dirty="0">
                <a:solidFill>
                  <a:schemeClr val="bg1"/>
                </a:solidFill>
              </a:rPr>
            </a:br>
            <a:r>
              <a:rPr lang="tr-TR" dirty="0">
                <a:solidFill>
                  <a:schemeClr val="bg1"/>
                </a:solidFill>
              </a:rPr>
              <a:t/>
            </a:r>
            <a:br>
              <a:rPr lang="tr-TR" dirty="0">
                <a:solidFill>
                  <a:schemeClr val="bg1"/>
                </a:solidFill>
              </a:rPr>
            </a:br>
            <a:endParaRPr lang="tr-TR" dirty="0">
              <a:solidFill>
                <a:schemeClr val="bg1"/>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19" y="3102750"/>
            <a:ext cx="5494281" cy="309101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944" y="3359754"/>
            <a:ext cx="4512361" cy="2538599"/>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2012" y="463639"/>
            <a:ext cx="1547153" cy="1099549"/>
          </a:xfrm>
          <a:prstGeom prst="rect">
            <a:avLst/>
          </a:prstGeom>
        </p:spPr>
      </p:pic>
    </p:spTree>
    <p:extLst>
      <p:ext uri="{BB962C8B-B14F-4D97-AF65-F5344CB8AC3E}">
        <p14:creationId xmlns:p14="http://schemas.microsoft.com/office/powerpoint/2010/main" val="3163226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4182" y="1397479"/>
            <a:ext cx="10213675" cy="1449237"/>
          </a:xfrm>
        </p:spPr>
        <p:txBody>
          <a:bodyPr>
            <a:normAutofit fontScale="90000"/>
          </a:bodyPr>
          <a:lstStyle/>
          <a:p>
            <a:r>
              <a:rPr lang="tr-TR" sz="4000" b="1" dirty="0">
                <a:solidFill>
                  <a:schemeClr val="bg1"/>
                </a:solidFill>
              </a:rPr>
              <a:t>Anamur geleceğe </a:t>
            </a:r>
            <a:r>
              <a:rPr lang="tr-TR" sz="4000" b="1" dirty="0" smtClean="0">
                <a:solidFill>
                  <a:schemeClr val="bg1"/>
                </a:solidFill>
              </a:rPr>
              <a:t>kodluyor (2019-2020)</a:t>
            </a:r>
            <a:br>
              <a:rPr lang="tr-TR" sz="4000" b="1" dirty="0" smtClean="0">
                <a:solidFill>
                  <a:schemeClr val="bg1"/>
                </a:solidFill>
              </a:rPr>
            </a:br>
            <a:r>
              <a:rPr lang="tr-TR" sz="2700" dirty="0" smtClean="0">
                <a:solidFill>
                  <a:schemeClr val="bg1"/>
                </a:solidFill>
              </a:rPr>
              <a:t>Öğrencilerimiz </a:t>
            </a:r>
            <a:r>
              <a:rPr lang="tr-TR" sz="2700" dirty="0">
                <a:solidFill>
                  <a:schemeClr val="bg1"/>
                </a:solidFill>
              </a:rPr>
              <a:t>bu proje ile </a:t>
            </a:r>
            <a:r>
              <a:rPr lang="tr-TR" sz="2700" dirty="0" smtClean="0">
                <a:solidFill>
                  <a:schemeClr val="bg1"/>
                </a:solidFill>
              </a:rPr>
              <a:t/>
            </a:r>
            <a:br>
              <a:rPr lang="tr-TR" sz="2700" dirty="0" smtClean="0">
                <a:solidFill>
                  <a:schemeClr val="bg1"/>
                </a:solidFill>
              </a:rPr>
            </a:br>
            <a:r>
              <a:rPr lang="tr-TR" sz="2700" dirty="0" smtClean="0">
                <a:solidFill>
                  <a:schemeClr val="bg1"/>
                </a:solidFill>
              </a:rPr>
              <a:t>kodlama </a:t>
            </a:r>
            <a:r>
              <a:rPr lang="tr-TR" sz="2700" dirty="0">
                <a:solidFill>
                  <a:schemeClr val="bg1"/>
                </a:solidFill>
              </a:rPr>
              <a:t>becerilerini, problem çözme becerilerini geliştirdi </a:t>
            </a:r>
            <a:r>
              <a:rPr lang="tr-TR" sz="2700" dirty="0" smtClean="0">
                <a:solidFill>
                  <a:schemeClr val="bg1"/>
                </a:solidFill>
              </a:rPr>
              <a:t/>
            </a:r>
            <a:br>
              <a:rPr lang="tr-TR" sz="2700" dirty="0" smtClean="0">
                <a:solidFill>
                  <a:schemeClr val="bg1"/>
                </a:solidFill>
              </a:rPr>
            </a:br>
            <a:r>
              <a:rPr lang="tr-TR" sz="2700" dirty="0" smtClean="0">
                <a:solidFill>
                  <a:schemeClr val="bg1"/>
                </a:solidFill>
              </a:rPr>
              <a:t>ve </a:t>
            </a:r>
            <a:r>
              <a:rPr lang="tr-TR" sz="2700" dirty="0">
                <a:solidFill>
                  <a:schemeClr val="bg1"/>
                </a:solidFill>
              </a:rPr>
              <a:t>tüm bunları eğlenceli bir şekilde akranları ile işbirliği içerisinde yaptılar</a:t>
            </a:r>
            <a:r>
              <a:rPr lang="tr-TR" sz="2700" dirty="0"/>
              <a:t>.</a:t>
            </a:r>
            <a:br>
              <a:rPr lang="tr-TR" sz="2700" dirty="0"/>
            </a:br>
            <a:endParaRPr lang="tr-TR" sz="27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440" y="3148641"/>
            <a:ext cx="3416062" cy="3416062"/>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204" y="3543997"/>
            <a:ext cx="5486401" cy="306593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5596" y="334219"/>
            <a:ext cx="1704320" cy="1211246"/>
          </a:xfrm>
          <a:prstGeom prst="rect">
            <a:avLst/>
          </a:prstGeom>
        </p:spPr>
      </p:pic>
    </p:spTree>
    <p:extLst>
      <p:ext uri="{BB962C8B-B14F-4D97-AF65-F5344CB8AC3E}">
        <p14:creationId xmlns:p14="http://schemas.microsoft.com/office/powerpoint/2010/main" val="1026179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08030" y="621102"/>
            <a:ext cx="9230264" cy="2431435"/>
          </a:xfrm>
          <a:prstGeom prst="rect">
            <a:avLst/>
          </a:prstGeom>
        </p:spPr>
        <p:txBody>
          <a:bodyPr wrap="square">
            <a:spAutoFit/>
          </a:bodyPr>
          <a:lstStyle/>
          <a:p>
            <a:r>
              <a:rPr lang="tr-TR" sz="3200" b="1" dirty="0">
                <a:solidFill>
                  <a:schemeClr val="bg1"/>
                </a:solidFill>
              </a:rPr>
              <a:t>MUSTAFA KEMAL </a:t>
            </a:r>
            <a:r>
              <a:rPr lang="tr-TR" sz="3200" b="1" dirty="0" smtClean="0">
                <a:solidFill>
                  <a:schemeClr val="bg1"/>
                </a:solidFill>
              </a:rPr>
              <a:t>ATATÜRK (2019-2020)</a:t>
            </a:r>
            <a:r>
              <a:rPr lang="tr-TR" sz="3200" b="1" dirty="0">
                <a:solidFill>
                  <a:schemeClr val="bg1"/>
                </a:solidFill>
              </a:rPr>
              <a:t/>
            </a:r>
            <a:br>
              <a:rPr lang="tr-TR" sz="3200" b="1" dirty="0">
                <a:solidFill>
                  <a:schemeClr val="bg1"/>
                </a:solidFill>
              </a:rPr>
            </a:br>
            <a:r>
              <a:rPr lang="tr-TR" sz="2000" dirty="0">
                <a:solidFill>
                  <a:schemeClr val="bg1"/>
                </a:solidFill>
              </a:rPr>
              <a:t>Projenin Amaçları: Ulu önderimiz Mustafa Kemal Atatürk’ü etkinliklerle anmak.</a:t>
            </a:r>
            <a:br>
              <a:rPr lang="tr-TR" sz="2000" dirty="0">
                <a:solidFill>
                  <a:schemeClr val="bg1"/>
                </a:solidFill>
              </a:rPr>
            </a:br>
            <a:r>
              <a:rPr lang="tr-TR" sz="2000" dirty="0">
                <a:solidFill>
                  <a:schemeClr val="bg1"/>
                </a:solidFill>
              </a:rPr>
              <a:t> Öğrencilerimiz  öğrendikleri şiir ve şarkılarla, ortak okullarla  işbirlikçi ürünler ortaya koyarken, </a:t>
            </a:r>
            <a:r>
              <a:rPr lang="tr-TR" sz="2000" dirty="0" err="1">
                <a:solidFill>
                  <a:schemeClr val="bg1"/>
                </a:solidFill>
              </a:rPr>
              <a:t>ATATÜRK’ü</a:t>
            </a:r>
            <a:r>
              <a:rPr lang="tr-TR" sz="2000" dirty="0">
                <a:solidFill>
                  <a:schemeClr val="bg1"/>
                </a:solidFill>
              </a:rPr>
              <a:t> kişisel özellikleri ile tanıyarak Atatürk sevgisini içselleştirdiler.</a:t>
            </a:r>
            <a:br>
              <a:rPr lang="tr-TR" sz="2000" dirty="0">
                <a:solidFill>
                  <a:schemeClr val="bg1"/>
                </a:solidFill>
              </a:rPr>
            </a:br>
            <a:endParaRPr lang="tr-TR" sz="2000" dirty="0">
              <a:solidFill>
                <a:schemeClr val="bg1"/>
              </a:solidFill>
            </a:endParaRPr>
          </a:p>
        </p:txBody>
      </p:sp>
      <p:pic>
        <p:nvPicPr>
          <p:cNvPr id="3" name="Resim 2"/>
          <p:cNvPicPr>
            <a:picLocks noChangeAspect="1"/>
          </p:cNvPicPr>
          <p:nvPr/>
        </p:nvPicPr>
        <p:blipFill>
          <a:blip r:embed="rId2"/>
          <a:stretch>
            <a:fillRect/>
          </a:stretch>
        </p:blipFill>
        <p:spPr>
          <a:xfrm>
            <a:off x="2277374" y="3042979"/>
            <a:ext cx="3521788" cy="352820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309" y="3042979"/>
            <a:ext cx="3528203" cy="3528203"/>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6053" y="282130"/>
            <a:ext cx="1453899" cy="1033274"/>
          </a:xfrm>
          <a:prstGeom prst="rect">
            <a:avLst/>
          </a:prstGeom>
        </p:spPr>
      </p:pic>
    </p:spTree>
    <p:extLst>
      <p:ext uri="{BB962C8B-B14F-4D97-AF65-F5344CB8AC3E}">
        <p14:creationId xmlns:p14="http://schemas.microsoft.com/office/powerpoint/2010/main" val="85599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52755" y="716713"/>
            <a:ext cx="10127411" cy="2697790"/>
          </a:xfrm>
          <a:prstGeom prst="rect">
            <a:avLst/>
          </a:prstGeom>
        </p:spPr>
        <p:txBody>
          <a:bodyPr wrap="square">
            <a:spAutoFit/>
          </a:bodyPr>
          <a:lstStyle/>
          <a:p>
            <a:pPr>
              <a:lnSpc>
                <a:spcPct val="107000"/>
              </a:lnSpc>
              <a:spcAft>
                <a:spcPts val="800"/>
              </a:spcAft>
            </a:pPr>
            <a:r>
              <a:rPr lang="tr-TR" sz="3200" b="1" dirty="0" err="1">
                <a:solidFill>
                  <a:schemeClr val="bg1"/>
                </a:solidFill>
                <a:latin typeface="Century Gothic" panose="020B0502020202020204" pitchFamily="34" charset="0"/>
                <a:ea typeface="Calibri" panose="020F0502020204030204" pitchFamily="34" charset="0"/>
                <a:cs typeface="Times New Roman" panose="02020603050405020304" pitchFamily="18" charset="0"/>
              </a:rPr>
              <a:t>Shake</a:t>
            </a:r>
            <a:r>
              <a:rPr lang="tr-TR" sz="32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r>
            <a:r>
              <a:rPr lang="tr-TR" sz="3200" b="1" dirty="0" err="1">
                <a:solidFill>
                  <a:schemeClr val="bg1"/>
                </a:solidFill>
                <a:latin typeface="Century Gothic" panose="020B0502020202020204" pitchFamily="34" charset="0"/>
                <a:ea typeface="Calibri" panose="020F0502020204030204" pitchFamily="34" charset="0"/>
                <a:cs typeface="Times New Roman" panose="02020603050405020304" pitchFamily="18" charset="0"/>
              </a:rPr>
              <a:t>shake</a:t>
            </a:r>
            <a:r>
              <a:rPr lang="tr-TR" sz="32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r>
              <a:rPr lang="tr-TR" sz="3200" b="1" dirty="0" err="1">
                <a:solidFill>
                  <a:schemeClr val="bg1"/>
                </a:solidFill>
                <a:latin typeface="Century Gothic" panose="020B0502020202020204" pitchFamily="34" charset="0"/>
                <a:ea typeface="Calibri" panose="020F0502020204030204" pitchFamily="34" charset="0"/>
                <a:cs typeface="Times New Roman" panose="02020603050405020304" pitchFamily="18" charset="0"/>
              </a:rPr>
              <a:t>like</a:t>
            </a:r>
            <a:r>
              <a:rPr lang="tr-TR" sz="32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Earth </a:t>
            </a:r>
            <a:r>
              <a:rPr lang="tr-TR" sz="3200" b="1" dirty="0" err="1">
                <a:solidFill>
                  <a:schemeClr val="bg1"/>
                </a:solidFill>
                <a:latin typeface="Century Gothic" panose="020B0502020202020204" pitchFamily="34" charset="0"/>
                <a:ea typeface="Calibri" panose="020F0502020204030204" pitchFamily="34" charset="0"/>
                <a:cs typeface="Times New Roman" panose="02020603050405020304" pitchFamily="18" charset="0"/>
              </a:rPr>
              <a:t>and</a:t>
            </a:r>
            <a:r>
              <a:rPr lang="tr-TR" sz="32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r>
              <a:rPr lang="tr-TR" sz="3200" b="1" dirty="0" err="1">
                <a:solidFill>
                  <a:schemeClr val="bg1"/>
                </a:solidFill>
                <a:latin typeface="Century Gothic" panose="020B0502020202020204" pitchFamily="34" charset="0"/>
                <a:ea typeface="Calibri" panose="020F0502020204030204" pitchFamily="34" charset="0"/>
                <a:cs typeface="Times New Roman" panose="02020603050405020304" pitchFamily="18" charset="0"/>
              </a:rPr>
              <a:t>Quake</a:t>
            </a:r>
            <a:endParaRPr lang="tr-TR" sz="32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Yunanistan’dan ortak okullarla yürüttüğümüz projemizle </a:t>
            </a:r>
            <a:r>
              <a:rPr lang="tr-TR" sz="2000" dirty="0" smtClean="0">
                <a:solidFill>
                  <a:schemeClr val="bg1"/>
                </a:solidFill>
                <a:latin typeface="Century Gothic" panose="020B0502020202020204" pitchFamily="34" charset="0"/>
                <a:ea typeface="Calibri" panose="020F0502020204030204" pitchFamily="34" charset="0"/>
                <a:cs typeface="Times New Roman" panose="02020603050405020304" pitchFamily="18" charset="0"/>
              </a:rPr>
              <a:t>okulöncesi öğrencilerimiz </a:t>
            </a:r>
            <a:r>
              <a:rPr lang="tr-TR"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depremleri ve depremden korumanın yollarını öğrendiler. </a:t>
            </a:r>
            <a:r>
              <a:rPr lang="tr-TR" sz="2000" dirty="0" err="1">
                <a:solidFill>
                  <a:schemeClr val="bg1"/>
                </a:solidFill>
                <a:latin typeface="Century Gothic" panose="020B0502020202020204" pitchFamily="34" charset="0"/>
                <a:ea typeface="Calibri" panose="020F0502020204030204" pitchFamily="34" charset="0"/>
                <a:cs typeface="Times New Roman" panose="02020603050405020304" pitchFamily="18" charset="0"/>
              </a:rPr>
              <a:t>Yüzyüze</a:t>
            </a:r>
            <a:r>
              <a:rPr lang="tr-TR"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olarak başladığımız eğitim öğretim yılında Mart ayında </a:t>
            </a:r>
            <a:r>
              <a:rPr lang="tr-TR" sz="2000" dirty="0" err="1">
                <a:solidFill>
                  <a:schemeClr val="bg1"/>
                </a:solidFill>
                <a:latin typeface="Century Gothic" panose="020B0502020202020204" pitchFamily="34" charset="0"/>
                <a:ea typeface="Calibri" panose="020F0502020204030204" pitchFamily="34" charset="0"/>
                <a:cs typeface="Times New Roman" panose="02020603050405020304" pitchFamily="18" charset="0"/>
              </a:rPr>
              <a:t>pandemi</a:t>
            </a:r>
            <a:r>
              <a:rPr lang="tr-TR"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nedeniyle uzaktan eğitime geçilmesi ile birlikte öğrencilerimiz projenin etkinliklerini evlerinden tamamladılar. Öğrencilerimiz yaptığı çalışmalarla hem Ulusal Kalite Etiketi hem de Avrupa Kalite Etiketi almaya hak kazandılar</a:t>
            </a:r>
            <a:r>
              <a:rPr lang="tr-TR" sz="2000" dirty="0">
                <a:latin typeface="Century Gothic" panose="020B0502020202020204" pitchFamily="34" charset="0"/>
                <a:ea typeface="Calibri" panose="020F0502020204030204" pitchFamily="34" charset="0"/>
                <a:cs typeface="Times New Roman" panose="02020603050405020304" pitchFamily="18" charset="0"/>
              </a:rPr>
              <a:t>.</a:t>
            </a:r>
            <a:endParaRPr lang="tr-TR"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78" y="3873739"/>
            <a:ext cx="4123847" cy="232002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263" y="3414503"/>
            <a:ext cx="2453226" cy="3270968"/>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581" y="3414503"/>
            <a:ext cx="2453226" cy="3270968"/>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5293" y="257477"/>
            <a:ext cx="1453899" cy="1033274"/>
          </a:xfrm>
          <a:prstGeom prst="rect">
            <a:avLst/>
          </a:prstGeom>
        </p:spPr>
      </p:pic>
    </p:spTree>
    <p:extLst>
      <p:ext uri="{BB962C8B-B14F-4D97-AF65-F5344CB8AC3E}">
        <p14:creationId xmlns:p14="http://schemas.microsoft.com/office/powerpoint/2010/main" val="1623638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43817" y="665557"/>
            <a:ext cx="8770189" cy="5478423"/>
          </a:xfrm>
          <a:prstGeom prst="rect">
            <a:avLst/>
          </a:prstGeom>
        </p:spPr>
        <p:txBody>
          <a:bodyPr wrap="square">
            <a:spAutoFit/>
          </a:bodyPr>
          <a:lstStyle/>
          <a:p>
            <a:endParaRPr lang="tr-TR" dirty="0" smtClean="0"/>
          </a:p>
          <a:p>
            <a:endParaRPr lang="tr-TR" sz="2400" b="1" dirty="0" smtClean="0">
              <a:solidFill>
                <a:schemeClr val="bg1"/>
              </a:solidFill>
            </a:endParaRPr>
          </a:p>
          <a:p>
            <a:r>
              <a:rPr lang="tr-TR" sz="2400" b="1" dirty="0" smtClean="0">
                <a:solidFill>
                  <a:schemeClr val="bg1"/>
                </a:solidFill>
              </a:rPr>
              <a:t>SCHOOLS DEFENDERS OF THE EARTH (2020-2021)</a:t>
            </a:r>
          </a:p>
          <a:p>
            <a:endParaRPr lang="tr-TR" sz="2400" b="1" dirty="0">
              <a:solidFill>
                <a:schemeClr val="bg1"/>
              </a:solidFill>
            </a:endParaRPr>
          </a:p>
          <a:p>
            <a:r>
              <a:rPr lang="tr-TR" sz="2000" dirty="0" smtClean="0">
                <a:solidFill>
                  <a:schemeClr val="bg1"/>
                </a:solidFill>
              </a:rPr>
              <a:t>Okulöncesi </a:t>
            </a:r>
            <a:r>
              <a:rPr lang="tr-TR" sz="2000" dirty="0">
                <a:solidFill>
                  <a:schemeClr val="bg1"/>
                </a:solidFill>
              </a:rPr>
              <a:t>öğrencilerimiz, 2020-2021 eğitim öğretim yılında “Schools </a:t>
            </a:r>
            <a:r>
              <a:rPr lang="tr-TR" sz="2000" dirty="0" err="1">
                <a:solidFill>
                  <a:schemeClr val="bg1"/>
                </a:solidFill>
              </a:rPr>
              <a:t>Defenders</a:t>
            </a:r>
            <a:r>
              <a:rPr lang="tr-TR" sz="2000" dirty="0">
                <a:solidFill>
                  <a:schemeClr val="bg1"/>
                </a:solidFill>
              </a:rPr>
              <a:t> of </a:t>
            </a:r>
            <a:r>
              <a:rPr lang="tr-TR" sz="2000" dirty="0" err="1">
                <a:solidFill>
                  <a:schemeClr val="bg1"/>
                </a:solidFill>
              </a:rPr>
              <a:t>the</a:t>
            </a:r>
            <a:r>
              <a:rPr lang="tr-TR" sz="2000" dirty="0">
                <a:solidFill>
                  <a:schemeClr val="bg1"/>
                </a:solidFill>
              </a:rPr>
              <a:t> Earth” e-</a:t>
            </a:r>
            <a:r>
              <a:rPr lang="tr-TR" sz="2000" dirty="0" err="1">
                <a:solidFill>
                  <a:schemeClr val="bg1"/>
                </a:solidFill>
              </a:rPr>
              <a:t>Twinning</a:t>
            </a:r>
            <a:r>
              <a:rPr lang="tr-TR" sz="2000" dirty="0">
                <a:solidFill>
                  <a:schemeClr val="bg1"/>
                </a:solidFill>
              </a:rPr>
              <a:t> Projesine başladılar.</a:t>
            </a:r>
          </a:p>
          <a:p>
            <a:r>
              <a:rPr lang="tr-TR" sz="2000" dirty="0">
                <a:solidFill>
                  <a:schemeClr val="bg1"/>
                </a:solidFill>
              </a:rPr>
              <a:t>Şehrinin / okulunun çevre sorunları üzerine düşünmek, onları çözmeye çalışmak ve küresel çevre sorunlarının farkına varmak üzerine kuruludur. Okulda ve evde malzemelerin geri dönüşümü ve yeniden kullanımı ile ilgili etkinliklerle  doğal kaynakları korumayı öğrenmek, su tasarrufu, canlıların korunması konusunda farkındalık yaratmak ve projede yapılan etkinliklerle çevre sorunları hakkında toplumu bilinçlendirmek projemizin amaçlarındandır. </a:t>
            </a:r>
          </a:p>
          <a:p>
            <a:r>
              <a:rPr lang="tr-TR" sz="2000" dirty="0">
                <a:solidFill>
                  <a:schemeClr val="bg1"/>
                </a:solidFill>
              </a:rPr>
              <a:t>Yunanistan’dan ortaklarımızla yürüttüğümüz projemize </a:t>
            </a:r>
            <a:r>
              <a:rPr lang="tr-TR" sz="2000" dirty="0" err="1">
                <a:solidFill>
                  <a:schemeClr val="bg1"/>
                </a:solidFill>
              </a:rPr>
              <a:t>yüzyüze</a:t>
            </a:r>
            <a:r>
              <a:rPr lang="tr-TR" sz="2000" dirty="0">
                <a:solidFill>
                  <a:schemeClr val="bg1"/>
                </a:solidFill>
              </a:rPr>
              <a:t> eğitimle başladık. Daha sonra </a:t>
            </a:r>
            <a:r>
              <a:rPr lang="tr-TR" sz="2000" dirty="0" err="1">
                <a:solidFill>
                  <a:schemeClr val="bg1"/>
                </a:solidFill>
              </a:rPr>
              <a:t>pandeminin</a:t>
            </a:r>
            <a:r>
              <a:rPr lang="tr-TR" sz="2000" dirty="0">
                <a:solidFill>
                  <a:schemeClr val="bg1"/>
                </a:solidFill>
              </a:rPr>
              <a:t> artması sebebi ile uzaktan eğitime geçildi. Öğrencilerimiz şu anda projemize öğretmenimizin yönlendirmesi , ailelerin de desteğiyle evlerinden katkıda bulunuyorlar.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7714" y="369342"/>
            <a:ext cx="1881756" cy="1337348"/>
          </a:xfrm>
          <a:prstGeom prst="rect">
            <a:avLst/>
          </a:prstGeom>
        </p:spPr>
      </p:pic>
    </p:spTree>
    <p:extLst>
      <p:ext uri="{BB962C8B-B14F-4D97-AF65-F5344CB8AC3E}">
        <p14:creationId xmlns:p14="http://schemas.microsoft.com/office/powerpoint/2010/main" val="348544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80226" y="1380227"/>
            <a:ext cx="10286551" cy="707886"/>
          </a:xfrm>
          <a:prstGeom prst="rect">
            <a:avLst/>
          </a:prstGeom>
        </p:spPr>
        <p:txBody>
          <a:bodyPr wrap="square">
            <a:spAutoFit/>
          </a:bodyPr>
          <a:lstStyle/>
          <a:p>
            <a:r>
              <a:rPr lang="tr-TR" sz="2000" dirty="0">
                <a:solidFill>
                  <a:schemeClr val="bg1"/>
                </a:solidFill>
              </a:rPr>
              <a:t>Projemize </a:t>
            </a:r>
            <a:r>
              <a:rPr lang="tr-TR" sz="2000" dirty="0" err="1">
                <a:solidFill>
                  <a:schemeClr val="bg1"/>
                </a:solidFill>
              </a:rPr>
              <a:t>yüzyüze</a:t>
            </a:r>
            <a:r>
              <a:rPr lang="tr-TR" sz="2000" dirty="0">
                <a:solidFill>
                  <a:schemeClr val="bg1"/>
                </a:solidFill>
              </a:rPr>
              <a:t> eğitimle başladık. </a:t>
            </a:r>
            <a:r>
              <a:rPr lang="tr-TR" sz="2000" dirty="0" smtClean="0">
                <a:solidFill>
                  <a:schemeClr val="bg1"/>
                </a:solidFill>
              </a:rPr>
              <a:t>Çevre sorunlarının neler olduğunu öğrendik, bu sorunlara çözüm yolları bulmaya çalıştık. Su döngüsü ile ilgili deneyler yaptık. </a:t>
            </a:r>
            <a:endParaRPr lang="tr-TR" sz="2000" dirty="0">
              <a:solidFill>
                <a:schemeClr val="bg1"/>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187" y="2529604"/>
            <a:ext cx="3003048" cy="3003048"/>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375" y="2529604"/>
            <a:ext cx="3000981" cy="3000981"/>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444" y="2527537"/>
            <a:ext cx="4001561" cy="3003048"/>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5199" y="220678"/>
            <a:ext cx="1631578" cy="1159549"/>
          </a:xfrm>
          <a:prstGeom prst="rect">
            <a:avLst/>
          </a:prstGeom>
        </p:spPr>
      </p:pic>
    </p:spTree>
    <p:extLst>
      <p:ext uri="{BB962C8B-B14F-4D97-AF65-F5344CB8AC3E}">
        <p14:creationId xmlns:p14="http://schemas.microsoft.com/office/powerpoint/2010/main" val="2651507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80226" y="672232"/>
            <a:ext cx="10610491" cy="1661993"/>
          </a:xfrm>
          <a:prstGeom prst="rect">
            <a:avLst/>
          </a:prstGeom>
        </p:spPr>
        <p:txBody>
          <a:bodyPr wrap="square">
            <a:spAutoFit/>
          </a:bodyPr>
          <a:lstStyle/>
          <a:p>
            <a:endParaRPr lang="tr-TR" dirty="0" smtClean="0"/>
          </a:p>
          <a:p>
            <a:endParaRPr lang="tr-TR" sz="2000" dirty="0" smtClean="0">
              <a:solidFill>
                <a:schemeClr val="bg1"/>
              </a:solidFill>
            </a:endParaRPr>
          </a:p>
          <a:p>
            <a:r>
              <a:rPr lang="tr-TR" sz="2000" dirty="0" smtClean="0">
                <a:solidFill>
                  <a:schemeClr val="bg1"/>
                </a:solidFill>
              </a:rPr>
              <a:t>Daha </a:t>
            </a:r>
            <a:r>
              <a:rPr lang="tr-TR" sz="2000" dirty="0">
                <a:solidFill>
                  <a:schemeClr val="bg1"/>
                </a:solidFill>
              </a:rPr>
              <a:t>sonra </a:t>
            </a:r>
            <a:r>
              <a:rPr lang="tr-TR" sz="2000" dirty="0" err="1">
                <a:solidFill>
                  <a:schemeClr val="bg1"/>
                </a:solidFill>
              </a:rPr>
              <a:t>pandeminin</a:t>
            </a:r>
            <a:r>
              <a:rPr lang="tr-TR" sz="2000" dirty="0">
                <a:solidFill>
                  <a:schemeClr val="bg1"/>
                </a:solidFill>
              </a:rPr>
              <a:t> tehlikeli  boyutlara ulaşması ile uzaktan eğitime geçildi. Öğrencilerimiz şu anda projemize öğretmenimizin yönlendirmesi , ailelerin de desteğiyle evlerinden katkıda bulunuyorlar</a:t>
            </a:r>
            <a:r>
              <a:rPr lang="tr-TR" sz="2400" dirty="0">
                <a:solidFill>
                  <a:schemeClr val="bg1"/>
                </a:solidFill>
              </a:rPr>
              <a:t>.</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226" y="2700548"/>
            <a:ext cx="2859297" cy="381239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136" y="2700548"/>
            <a:ext cx="3877334" cy="3877334"/>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042" y="2700548"/>
            <a:ext cx="2850792" cy="3801056"/>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5438" y="269803"/>
            <a:ext cx="1453899" cy="1033274"/>
          </a:xfrm>
          <a:prstGeom prst="rect">
            <a:avLst/>
          </a:prstGeom>
        </p:spPr>
      </p:pic>
    </p:spTree>
    <p:extLst>
      <p:ext uri="{BB962C8B-B14F-4D97-AF65-F5344CB8AC3E}">
        <p14:creationId xmlns:p14="http://schemas.microsoft.com/office/powerpoint/2010/main" val="2399870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71" y="378453"/>
            <a:ext cx="1527962" cy="3308172"/>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2431" y="422654"/>
            <a:ext cx="2153992" cy="2871989"/>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522" y="420866"/>
            <a:ext cx="2155333" cy="2873777"/>
          </a:xfrm>
          <a:prstGeom prst="rect">
            <a:avLst/>
          </a:prstGeom>
        </p:spPr>
      </p:pic>
      <p:pic>
        <p:nvPicPr>
          <p:cNvPr id="5" name="Resim 4"/>
          <p:cNvPicPr>
            <a:picLocks noChangeAspect="1"/>
          </p:cNvPicPr>
          <p:nvPr/>
        </p:nvPicPr>
        <p:blipFill rotWithShape="1">
          <a:blip r:embed="rId5">
            <a:extLst>
              <a:ext uri="{28A0092B-C50C-407E-A947-70E740481C1C}">
                <a14:useLocalDpi xmlns:a14="http://schemas.microsoft.com/office/drawing/2010/main" val="0"/>
              </a:ext>
            </a:extLst>
          </a:blip>
          <a:srcRect l="14834" t="16714" r="14722" b="27888"/>
          <a:stretch/>
        </p:blipFill>
        <p:spPr>
          <a:xfrm rot="16200000">
            <a:off x="3020385" y="169219"/>
            <a:ext cx="2493368" cy="3485987"/>
          </a:xfrm>
          <a:prstGeom prst="rect">
            <a:avLst/>
          </a:prstGeom>
        </p:spPr>
      </p:pic>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7618" y="3874246"/>
            <a:ext cx="2144581" cy="2859442"/>
          </a:xfrm>
          <a:prstGeom prst="rect">
            <a:avLst/>
          </a:prstGeom>
        </p:spPr>
      </p:pic>
      <p:pic>
        <p:nvPicPr>
          <p:cNvPr id="7" name="Resim 6"/>
          <p:cNvPicPr>
            <a:picLocks noChangeAspect="1"/>
          </p:cNvPicPr>
          <p:nvPr/>
        </p:nvPicPr>
        <p:blipFill rotWithShape="1">
          <a:blip r:embed="rId7">
            <a:extLst>
              <a:ext uri="{28A0092B-C50C-407E-A947-70E740481C1C}">
                <a14:useLocalDpi xmlns:a14="http://schemas.microsoft.com/office/drawing/2010/main" val="0"/>
              </a:ext>
            </a:extLst>
          </a:blip>
          <a:srcRect t="11021" r="7887"/>
          <a:stretch/>
        </p:blipFill>
        <p:spPr>
          <a:xfrm rot="16200000">
            <a:off x="9046673" y="3749582"/>
            <a:ext cx="2325508" cy="2995143"/>
          </a:xfrm>
          <a:prstGeom prst="rect">
            <a:avLst/>
          </a:prstGeom>
        </p:spPr>
      </p:pic>
      <p:pic>
        <p:nvPicPr>
          <p:cNvPr id="9" name="Resim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1432" y="3874246"/>
            <a:ext cx="2059362" cy="2745816"/>
          </a:xfrm>
          <a:prstGeom prst="rect">
            <a:avLst/>
          </a:prstGeom>
        </p:spPr>
      </p:pic>
      <p:pic>
        <p:nvPicPr>
          <p:cNvPr id="12" name="Resim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871" y="3978953"/>
            <a:ext cx="2449849" cy="2515179"/>
          </a:xfrm>
          <a:prstGeom prst="rect">
            <a:avLst/>
          </a:prstGeom>
        </p:spPr>
      </p:pic>
      <p:sp>
        <p:nvSpPr>
          <p:cNvPr id="13" name="Metin kutusu 12"/>
          <p:cNvSpPr txBox="1"/>
          <p:nvPr/>
        </p:nvSpPr>
        <p:spPr>
          <a:xfrm>
            <a:off x="2627106" y="3369177"/>
            <a:ext cx="6890381" cy="400110"/>
          </a:xfrm>
          <a:prstGeom prst="rect">
            <a:avLst/>
          </a:prstGeom>
          <a:solidFill>
            <a:schemeClr val="accent3">
              <a:lumMod val="60000"/>
              <a:lumOff val="40000"/>
            </a:schemeClr>
          </a:solidFill>
        </p:spPr>
        <p:txBody>
          <a:bodyPr wrap="square" rtlCol="0">
            <a:spAutoFit/>
          </a:bodyPr>
          <a:lstStyle/>
          <a:p>
            <a:r>
              <a:rPr lang="tr-TR" dirty="0" smtClean="0"/>
              <a:t>                   </a:t>
            </a:r>
            <a:r>
              <a:rPr lang="tr-TR" sz="2000" b="1" i="1" dirty="0" smtClean="0">
                <a:solidFill>
                  <a:schemeClr val="bg1"/>
                </a:solidFill>
              </a:rPr>
              <a:t>SU TASARRUFU İLE İLGİLİ RESİMLERİMİZ</a:t>
            </a:r>
            <a:endParaRPr lang="tr-TR" sz="2000" b="1" i="1" dirty="0">
              <a:solidFill>
                <a:schemeClr val="bg1"/>
              </a:solidFill>
            </a:endParaRPr>
          </a:p>
        </p:txBody>
      </p:sp>
      <p:pic>
        <p:nvPicPr>
          <p:cNvPr id="14" name="Resim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35285" y="206383"/>
            <a:ext cx="965916" cy="686468"/>
          </a:xfrm>
          <a:prstGeom prst="rect">
            <a:avLst/>
          </a:prstGeom>
        </p:spPr>
      </p:pic>
      <p:pic>
        <p:nvPicPr>
          <p:cNvPr id="15" name="Resim 14"/>
          <p:cNvPicPr>
            <a:picLocks noChangeAspect="1"/>
          </p:cNvPicPr>
          <p:nvPr/>
        </p:nvPicPr>
        <p:blipFill>
          <a:blip r:embed="rId11"/>
          <a:stretch>
            <a:fillRect/>
          </a:stretch>
        </p:blipFill>
        <p:spPr>
          <a:xfrm>
            <a:off x="2953931" y="3399917"/>
            <a:ext cx="463577" cy="328612"/>
          </a:xfrm>
          <a:prstGeom prst="rect">
            <a:avLst/>
          </a:prstGeom>
        </p:spPr>
      </p:pic>
    </p:spTree>
    <p:extLst>
      <p:ext uri="{BB962C8B-B14F-4D97-AF65-F5344CB8AC3E}">
        <p14:creationId xmlns:p14="http://schemas.microsoft.com/office/powerpoint/2010/main" val="524516111"/>
      </p:ext>
    </p:extLst>
  </p:cSld>
  <p:clrMapOvr>
    <a:masterClrMapping/>
  </p:clrMapOvr>
</p:sld>
</file>

<file path=ppt/theme/theme1.xml><?xml version="1.0" encoding="utf-8"?>
<a:theme xmlns:a="http://schemas.openxmlformats.org/drawingml/2006/main" name="Hayal">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7C3E52-A0B1-49C0-88BD-66B715EE8BB7}">
  <ds:schemaRefs>
    <ds:schemaRef ds:uri="http://schemas.microsoft.com/sharepoint/v3/contenttype/forms"/>
  </ds:schemaRefs>
</ds:datastoreItem>
</file>

<file path=customXml/itemProps2.xml><?xml version="1.0" encoding="utf-8"?>
<ds:datastoreItem xmlns:ds="http://schemas.openxmlformats.org/officeDocument/2006/customXml" ds:itemID="{CCB8F5F2-61AB-4CE6-A5E3-F34B87B0EE42}">
  <ds:schemaRefs>
    <ds:schemaRef ds:uri="71af3243-3dd4-4a8d-8c0d-dd76da1f02a5"/>
    <ds:schemaRef ds:uri="http://schemas.microsoft.com/office/infopath/2007/PartnerControls"/>
    <ds:schemaRef ds:uri="http://schemas.microsoft.com/office/2006/documentManagement/types"/>
    <ds:schemaRef ds:uri="http://schemas.openxmlformats.org/package/2006/metadata/core-properties"/>
    <ds:schemaRef ds:uri="16c05727-aa75-4e4a-9b5f-8a80a1165891"/>
    <ds:schemaRef ds:uri="http://purl.org/dc/terms/"/>
    <ds:schemaRef ds:uri="http://www.w3.org/XML/1998/namespace"/>
    <ds:schemaRef ds:uri="http://purl.org/dc/elements/1.1/"/>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Etkinlik planı Hayal tasarımı</Template>
  <TotalTime>0</TotalTime>
  <Words>248</Words>
  <Application>Microsoft Office PowerPoint</Application>
  <PresentationFormat>Geniş ekran</PresentationFormat>
  <Paragraphs>20</Paragraphs>
  <Slides>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9</vt:i4>
      </vt:variant>
    </vt:vector>
  </HeadingPairs>
  <TitlesOfParts>
    <vt:vector size="15" baseType="lpstr">
      <vt:lpstr>Arial</vt:lpstr>
      <vt:lpstr>Calibri</vt:lpstr>
      <vt:lpstr>Century Gothic</vt:lpstr>
      <vt:lpstr>Times New Roman</vt:lpstr>
      <vt:lpstr>Wingdings 3</vt:lpstr>
      <vt:lpstr>Hayal</vt:lpstr>
      <vt:lpstr>eTwinning PROJELERİMİZ</vt:lpstr>
      <vt:lpstr>              DIGITAL STORY Proje, İngilizce bir hikaye okumaya dayanmaktadır. 4. sınıf öğrencilerimiz  «THE LITTLE RED HEN» adlı  İngilizce hikayeyi öğrenerek, resimlediler. Hikayeyi okuyarak seslerini kaydettiler. İşbirlikçi bir slayt hikaye oluşturduk. Projemizin sayfasına yükledik.   </vt:lpstr>
      <vt:lpstr>Anamur geleceğe kodluyor (2019-2020) Öğrencilerimiz bu proje ile  kodlama becerilerini, problem çözme becerilerini geliştirdi  ve tüm bunları eğlenceli bir şekilde akranları ile işbirliği içerisinde yaptılar. </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2020-12-12T11:57:14Z</dcterms:created>
  <dcterms:modified xsi:type="dcterms:W3CDTF">2020-12-12T13:55:29Z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